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58" r:id="rId3"/>
    <p:sldId id="260" r:id="rId4"/>
    <p:sldId id="264" r:id="rId5"/>
    <p:sldId id="271" r:id="rId6"/>
    <p:sldId id="267" r:id="rId7"/>
    <p:sldId id="279" r:id="rId8"/>
    <p:sldId id="314" r:id="rId9"/>
    <p:sldId id="280" r:id="rId10"/>
    <p:sldId id="275" r:id="rId11"/>
    <p:sldId id="312" r:id="rId12"/>
    <p:sldId id="278" r:id="rId13"/>
    <p:sldId id="287" r:id="rId14"/>
    <p:sldId id="290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  <p:bold r:id="rId18"/>
    </p:embeddedFont>
    <p:embeddedFont>
      <p:font typeface="Bebas Neue" panose="020B0000000000000000" pitchFamily="34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32DFA6-8185-4473-9E63-A044F9E74817}">
  <a:tblStyle styleId="{9D32DFA6-8185-4473-9E63-A044F9E748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4308AA-DA3E-4B29-AD48-457D7FF67E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>
        <p:scale>
          <a:sx n="102" d="100"/>
          <a:sy n="102" d="100"/>
        </p:scale>
        <p:origin x="317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1f72ba2fac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1f72ba2fac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1f72ba2fac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1f72ba2fac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273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12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 rot="5655372">
            <a:off x="-2129157" y="3022453"/>
            <a:ext cx="3864815" cy="3745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 rot="-3917262">
            <a:off x="7631540" y="-1432759"/>
            <a:ext cx="3352710" cy="2977303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25"/>
          <p:cNvGrpSpPr/>
          <p:nvPr/>
        </p:nvGrpSpPr>
        <p:grpSpPr>
          <a:xfrm>
            <a:off x="124215" y="3908450"/>
            <a:ext cx="360758" cy="258297"/>
            <a:chOff x="4992850" y="4345375"/>
            <a:chExt cx="607336" cy="638400"/>
          </a:xfrm>
        </p:grpSpPr>
        <p:sp>
          <p:nvSpPr>
            <p:cNvPr id="273" name="Google Shape;273;p2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424525" y="297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25"/>
          <p:cNvGrpSpPr/>
          <p:nvPr/>
        </p:nvGrpSpPr>
        <p:grpSpPr>
          <a:xfrm>
            <a:off x="8546697" y="4473421"/>
            <a:ext cx="234196" cy="188409"/>
            <a:chOff x="5151797" y="479071"/>
            <a:chExt cx="234196" cy="188409"/>
          </a:xfrm>
        </p:grpSpPr>
        <p:sp>
          <p:nvSpPr>
            <p:cNvPr id="277" name="Google Shape;277;p25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8573904" y="256622"/>
            <a:ext cx="234788" cy="188409"/>
            <a:chOff x="6428979" y="917397"/>
            <a:chExt cx="234788" cy="188409"/>
          </a:xfrm>
        </p:grpSpPr>
        <p:sp>
          <p:nvSpPr>
            <p:cNvPr id="280" name="Google Shape;280;p25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5"/>
          <p:cNvSpPr/>
          <p:nvPr/>
        </p:nvSpPr>
        <p:spPr>
          <a:xfrm>
            <a:off x="8546700" y="17894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1"/>
          </p:nvPr>
        </p:nvSpPr>
        <p:spPr>
          <a:xfrm>
            <a:off x="93762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2"/>
          </p:nvPr>
        </p:nvSpPr>
        <p:spPr>
          <a:xfrm>
            <a:off x="3484347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3"/>
          </p:nvPr>
        </p:nvSpPr>
        <p:spPr>
          <a:xfrm>
            <a:off x="603107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4"/>
          </p:nvPr>
        </p:nvSpPr>
        <p:spPr>
          <a:xfrm>
            <a:off x="93762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5"/>
          </p:nvPr>
        </p:nvSpPr>
        <p:spPr>
          <a:xfrm>
            <a:off x="3484350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6"/>
          </p:nvPr>
        </p:nvSpPr>
        <p:spPr>
          <a:xfrm>
            <a:off x="603107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1"/>
          </p:nvPr>
        </p:nvSpPr>
        <p:spPr>
          <a:xfrm>
            <a:off x="1109152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2"/>
          </p:nvPr>
        </p:nvSpPr>
        <p:spPr>
          <a:xfrm>
            <a:off x="3579000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3"/>
          </p:nvPr>
        </p:nvSpPr>
        <p:spPr>
          <a:xfrm>
            <a:off x="1109152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4"/>
          </p:nvPr>
        </p:nvSpPr>
        <p:spPr>
          <a:xfrm>
            <a:off x="3579000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5"/>
          </p:nvPr>
        </p:nvSpPr>
        <p:spPr>
          <a:xfrm>
            <a:off x="6048848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6"/>
          </p:nvPr>
        </p:nvSpPr>
        <p:spPr>
          <a:xfrm>
            <a:off x="6048848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7"/>
          </p:nvPr>
        </p:nvSpPr>
        <p:spPr>
          <a:xfrm>
            <a:off x="1113052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8"/>
          </p:nvPr>
        </p:nvSpPr>
        <p:spPr>
          <a:xfrm>
            <a:off x="3582900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9"/>
          </p:nvPr>
        </p:nvSpPr>
        <p:spPr>
          <a:xfrm>
            <a:off x="6052748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13"/>
          </p:nvPr>
        </p:nvSpPr>
        <p:spPr>
          <a:xfrm>
            <a:off x="1113052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ubTitle" idx="14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subTitle" idx="15"/>
          </p:nvPr>
        </p:nvSpPr>
        <p:spPr>
          <a:xfrm>
            <a:off x="6052748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 rot="775147" flipH="1">
            <a:off x="-1527367" y="-114758"/>
            <a:ext cx="2259394" cy="2189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/>
          <p:nvPr/>
        </p:nvSpPr>
        <p:spPr>
          <a:xfrm rot="1970999">
            <a:off x="8582834" y="2457675"/>
            <a:ext cx="1631059" cy="204020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8"/>
          <p:cNvGrpSpPr/>
          <p:nvPr/>
        </p:nvGrpSpPr>
        <p:grpSpPr>
          <a:xfrm>
            <a:off x="167240" y="3879375"/>
            <a:ext cx="360758" cy="258297"/>
            <a:chOff x="4992850" y="4345375"/>
            <a:chExt cx="607336" cy="638400"/>
          </a:xfrm>
        </p:grpSpPr>
        <p:sp>
          <p:nvSpPr>
            <p:cNvPr id="350" name="Google Shape;350;p28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8"/>
          <p:cNvSpPr/>
          <p:nvPr/>
        </p:nvSpPr>
        <p:spPr>
          <a:xfrm>
            <a:off x="8760825" y="362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28"/>
          <p:cNvGrpSpPr/>
          <p:nvPr/>
        </p:nvGrpSpPr>
        <p:grpSpPr>
          <a:xfrm>
            <a:off x="665547" y="4674796"/>
            <a:ext cx="234196" cy="188409"/>
            <a:chOff x="5151797" y="479071"/>
            <a:chExt cx="234196" cy="188409"/>
          </a:xfrm>
        </p:grpSpPr>
        <p:sp>
          <p:nvSpPr>
            <p:cNvPr id="354" name="Google Shape;354;p28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8"/>
          <p:cNvGrpSpPr/>
          <p:nvPr/>
        </p:nvGrpSpPr>
        <p:grpSpPr>
          <a:xfrm>
            <a:off x="8652804" y="2111547"/>
            <a:ext cx="234788" cy="188409"/>
            <a:chOff x="6428979" y="917397"/>
            <a:chExt cx="234788" cy="188409"/>
          </a:xfrm>
        </p:grpSpPr>
        <p:sp>
          <p:nvSpPr>
            <p:cNvPr id="357" name="Google Shape;357;p28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8"/>
          <p:cNvSpPr/>
          <p:nvPr/>
        </p:nvSpPr>
        <p:spPr>
          <a:xfrm>
            <a:off x="115400" y="10177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type="title"/>
          </p:nvPr>
        </p:nvSpPr>
        <p:spPr>
          <a:xfrm>
            <a:off x="713258" y="736593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1"/>
          <p:cNvSpPr txBox="1">
            <a:spLocks noGrp="1"/>
          </p:cNvSpPr>
          <p:nvPr>
            <p:ph type="subTitle" idx="1"/>
          </p:nvPr>
        </p:nvSpPr>
        <p:spPr>
          <a:xfrm>
            <a:off x="713225" y="1775309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1"/>
          <p:cNvSpPr txBox="1"/>
          <p:nvPr/>
        </p:nvSpPr>
        <p:spPr>
          <a:xfrm>
            <a:off x="713225" y="3521150"/>
            <a:ext cx="3858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932688" y="2669243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184" name="Google Shape;184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9"/>
          <p:cNvSpPr/>
          <p:nvPr/>
        </p:nvSpPr>
        <p:spPr>
          <a:xfrm rot="-6789333">
            <a:off x="-1733103" y="24804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 rot="10800000">
            <a:off x="190746" y="3786397"/>
            <a:ext cx="234788" cy="188409"/>
            <a:chOff x="4424582" y="1819850"/>
            <a:chExt cx="98427" cy="78984"/>
          </a:xfrm>
        </p:grpSpPr>
        <p:sp>
          <p:nvSpPr>
            <p:cNvPr id="188" name="Google Shape;188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614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209796"/>
            <a:ext cx="444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923497" y="281246"/>
            <a:ext cx="234196" cy="188409"/>
            <a:chOff x="3889166" y="1636096"/>
            <a:chExt cx="98179" cy="78984"/>
          </a:xfrm>
        </p:grpSpPr>
        <p:sp>
          <p:nvSpPr>
            <p:cNvPr id="18" name="Google Shape;18;p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8670104" y="3863122"/>
            <a:ext cx="234788" cy="188409"/>
            <a:chOff x="4424582" y="1819850"/>
            <a:chExt cx="98427" cy="78984"/>
          </a:xfrm>
        </p:grpSpPr>
        <p:sp>
          <p:nvSpPr>
            <p:cNvPr id="21" name="Google Shape;21;p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99" name="Google Shape;99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-6789333">
            <a:off x="-1733103" y="19562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 rot="10800000">
            <a:off x="190746" y="3262197"/>
            <a:ext cx="234788" cy="188409"/>
            <a:chOff x="4424582" y="1819850"/>
            <a:chExt cx="98427" cy="78984"/>
          </a:xfrm>
        </p:grpSpPr>
        <p:sp>
          <p:nvSpPr>
            <p:cNvPr id="104" name="Google Shape;104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1121725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4641350" y="3314902"/>
            <a:ext cx="379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8587325" y="39570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 rot="6171912">
            <a:off x="-1505705" y="2211863"/>
            <a:ext cx="2259353" cy="2189802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714313">
            <a:off x="8428959" y="157401"/>
            <a:ext cx="2230273" cy="1980546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8704040" y="1638900"/>
            <a:ext cx="360758" cy="258297"/>
            <a:chOff x="4992850" y="4345375"/>
            <a:chExt cx="607336" cy="638400"/>
          </a:xfrm>
        </p:grpSpPr>
        <p:sp>
          <p:nvSpPr>
            <p:cNvPr id="138" name="Google Shape;138;p1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203650" y="1422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315272" y="2270471"/>
            <a:ext cx="234196" cy="188409"/>
            <a:chOff x="5151797" y="479071"/>
            <a:chExt cx="234196" cy="188409"/>
          </a:xfrm>
        </p:grpSpPr>
        <p:sp>
          <p:nvSpPr>
            <p:cNvPr id="142" name="Google Shape;142;p16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6"/>
          <p:cNvSpPr/>
          <p:nvPr/>
        </p:nvSpPr>
        <p:spPr>
          <a:xfrm>
            <a:off x="166600" y="39303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/>
          <p:nvPr/>
        </p:nvSpPr>
        <p:spPr>
          <a:xfrm rot="-1442292" flipH="1">
            <a:off x="-1773956" y="1176021"/>
            <a:ext cx="2259372" cy="2189821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 rot="-360521">
            <a:off x="8538329" y="2293726"/>
            <a:ext cx="1649783" cy="206357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17"/>
          <p:cNvGrpSpPr/>
          <p:nvPr/>
        </p:nvGrpSpPr>
        <p:grpSpPr>
          <a:xfrm>
            <a:off x="8499415" y="4380125"/>
            <a:ext cx="360758" cy="258297"/>
            <a:chOff x="4992850" y="4345375"/>
            <a:chExt cx="607336" cy="638400"/>
          </a:xfrm>
        </p:grpSpPr>
        <p:sp>
          <p:nvSpPr>
            <p:cNvPr id="152" name="Google Shape;152;p17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7"/>
          <p:cNvSpPr/>
          <p:nvPr/>
        </p:nvSpPr>
        <p:spPr>
          <a:xfrm>
            <a:off x="185425" y="23203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175872" y="1344171"/>
            <a:ext cx="234196" cy="188409"/>
            <a:chOff x="5151797" y="479071"/>
            <a:chExt cx="234196" cy="188409"/>
          </a:xfrm>
        </p:grpSpPr>
        <p:sp>
          <p:nvSpPr>
            <p:cNvPr id="156" name="Google Shape;156;p17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8060129" y="256622"/>
            <a:ext cx="234788" cy="188409"/>
            <a:chOff x="6428979" y="917397"/>
            <a:chExt cx="234788" cy="188409"/>
          </a:xfrm>
        </p:grpSpPr>
        <p:sp>
          <p:nvSpPr>
            <p:cNvPr id="159" name="Google Shape;159;p17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8763375" y="27425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7976781" y="2695589"/>
            <a:ext cx="2394769" cy="1973794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12114" y="770884"/>
            <a:ext cx="815928" cy="1020576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20"/>
          <p:cNvGrpSpPr/>
          <p:nvPr/>
        </p:nvGrpSpPr>
        <p:grpSpPr>
          <a:xfrm>
            <a:off x="8585515" y="3621775"/>
            <a:ext cx="360758" cy="258297"/>
            <a:chOff x="4992850" y="4345375"/>
            <a:chExt cx="607336" cy="638400"/>
          </a:xfrm>
        </p:grpSpPr>
        <p:sp>
          <p:nvSpPr>
            <p:cNvPr id="194" name="Google Shape;194;p2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20"/>
          <p:cNvSpPr/>
          <p:nvPr/>
        </p:nvSpPr>
        <p:spPr>
          <a:xfrm>
            <a:off x="367550" y="11058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4412838" y="1795575"/>
            <a:ext cx="35934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1"/>
          </p:nvPr>
        </p:nvSpPr>
        <p:spPr>
          <a:xfrm>
            <a:off x="4413013" y="2432218"/>
            <a:ext cx="35934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 rot="4509842">
            <a:off x="-698209" y="3502619"/>
            <a:ext cx="2394790" cy="1973811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1637988" y="1830263"/>
            <a:ext cx="3597900" cy="6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1"/>
          </p:nvPr>
        </p:nvSpPr>
        <p:spPr>
          <a:xfrm>
            <a:off x="1637988" y="2468654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 rot="-3555120">
            <a:off x="8386891" y="372220"/>
            <a:ext cx="1858693" cy="1745210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21"/>
          <p:cNvGrpSpPr/>
          <p:nvPr/>
        </p:nvGrpSpPr>
        <p:grpSpPr>
          <a:xfrm>
            <a:off x="239090" y="4005475"/>
            <a:ext cx="360758" cy="258297"/>
            <a:chOff x="4992850" y="4345375"/>
            <a:chExt cx="607336" cy="638400"/>
          </a:xfrm>
        </p:grpSpPr>
        <p:sp>
          <p:nvSpPr>
            <p:cNvPr id="207" name="Google Shape;207;p2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21"/>
          <p:cNvGrpSpPr/>
          <p:nvPr/>
        </p:nvGrpSpPr>
        <p:grpSpPr>
          <a:xfrm>
            <a:off x="8670104" y="1402472"/>
            <a:ext cx="234788" cy="188409"/>
            <a:chOff x="6428979" y="917397"/>
            <a:chExt cx="234788" cy="188409"/>
          </a:xfrm>
        </p:grpSpPr>
        <p:sp>
          <p:nvSpPr>
            <p:cNvPr id="211" name="Google Shape;211;p21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1" r:id="rId5"/>
    <p:sldLayoutId id="2147483662" r:id="rId6"/>
    <p:sldLayoutId id="2147483663" r:id="rId7"/>
    <p:sldLayoutId id="2147483666" r:id="rId8"/>
    <p:sldLayoutId id="2147483667" r:id="rId9"/>
    <p:sldLayoutId id="2147483671" r:id="rId10"/>
    <p:sldLayoutId id="2147483674" r:id="rId11"/>
    <p:sldLayoutId id="2147483677" r:id="rId12"/>
    <p:sldLayoutId id="2147483678" r:id="rId13"/>
    <p:sldLayoutId id="2147483679" r:id="rId14"/>
    <p:sldLayoutId id="214748368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SMART HOME SYSTEM</a:t>
            </a:r>
            <a:br>
              <a:rPr lang="en" sz="5400" dirty="0"/>
            </a:br>
            <a:r>
              <a:rPr lang="en-US" sz="2300" b="0" dirty="0"/>
              <a:t>U</a:t>
            </a:r>
            <a:r>
              <a:rPr lang="en" sz="2300" b="0" dirty="0"/>
              <a:t>sing Atmeg32 AVR</a:t>
            </a:r>
            <a:endParaRPr sz="2300" b="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1497177" y="3488180"/>
            <a:ext cx="2816136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Nouran , Sara , Nada </a:t>
            </a:r>
            <a:r>
              <a:rPr lang="en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868886" y="829080"/>
            <a:ext cx="3798091" cy="3485336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80725" y="3365350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13003;p88">
            <a:extLst>
              <a:ext uri="{FF2B5EF4-FFF2-40B4-BE49-F238E27FC236}">
                <a16:creationId xmlns:a16="http://schemas.microsoft.com/office/drawing/2014/main" id="{BFC4047E-80E8-7F83-A6E2-397A607CDD6C}"/>
              </a:ext>
            </a:extLst>
          </p:cNvPr>
          <p:cNvGrpSpPr/>
          <p:nvPr/>
        </p:nvGrpSpPr>
        <p:grpSpPr>
          <a:xfrm>
            <a:off x="2062825" y="3807445"/>
            <a:ext cx="259523" cy="346294"/>
            <a:chOff x="7162775" y="2881113"/>
            <a:chExt cx="259523" cy="346294"/>
          </a:xfrm>
        </p:grpSpPr>
        <p:sp>
          <p:nvSpPr>
            <p:cNvPr id="11" name="Google Shape;13004;p88">
              <a:extLst>
                <a:ext uri="{FF2B5EF4-FFF2-40B4-BE49-F238E27FC236}">
                  <a16:creationId xmlns:a16="http://schemas.microsoft.com/office/drawing/2014/main" id="{E11BECA2-3A45-95EE-9422-78E8741CFDF5}"/>
                </a:ext>
              </a:extLst>
            </p:cNvPr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005;p88">
              <a:extLst>
                <a:ext uri="{FF2B5EF4-FFF2-40B4-BE49-F238E27FC236}">
                  <a16:creationId xmlns:a16="http://schemas.microsoft.com/office/drawing/2014/main" id="{3C9D0BFC-5FBF-D717-BFFD-B562939611C2}"/>
                </a:ext>
              </a:extLst>
            </p:cNvPr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006;p88">
              <a:extLst>
                <a:ext uri="{FF2B5EF4-FFF2-40B4-BE49-F238E27FC236}">
                  <a16:creationId xmlns:a16="http://schemas.microsoft.com/office/drawing/2014/main" id="{3F5D94A8-6FE7-3390-D7E9-DB69DA0E92D0}"/>
                </a:ext>
              </a:extLst>
            </p:cNvPr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007;p88">
              <a:extLst>
                <a:ext uri="{FF2B5EF4-FFF2-40B4-BE49-F238E27FC236}">
                  <a16:creationId xmlns:a16="http://schemas.microsoft.com/office/drawing/2014/main" id="{C5E3A9DF-2D42-F025-5336-F6830C5FFE25}"/>
                </a:ext>
              </a:extLst>
            </p:cNvPr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008;p88">
              <a:extLst>
                <a:ext uri="{FF2B5EF4-FFF2-40B4-BE49-F238E27FC236}">
                  <a16:creationId xmlns:a16="http://schemas.microsoft.com/office/drawing/2014/main" id="{CC4FD8DB-72B9-8335-D248-64C258A23814}"/>
                </a:ext>
              </a:extLst>
            </p:cNvPr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009;p88">
              <a:extLst>
                <a:ext uri="{FF2B5EF4-FFF2-40B4-BE49-F238E27FC236}">
                  <a16:creationId xmlns:a16="http://schemas.microsoft.com/office/drawing/2014/main" id="{0C2644D9-31AA-F04D-945F-D0978F6A4DF8}"/>
                </a:ext>
              </a:extLst>
            </p:cNvPr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3003;p88">
            <a:extLst>
              <a:ext uri="{FF2B5EF4-FFF2-40B4-BE49-F238E27FC236}">
                <a16:creationId xmlns:a16="http://schemas.microsoft.com/office/drawing/2014/main" id="{5C5F40D4-F5D7-443B-2A88-125064BDD531}"/>
              </a:ext>
            </a:extLst>
          </p:cNvPr>
          <p:cNvGrpSpPr/>
          <p:nvPr/>
        </p:nvGrpSpPr>
        <p:grpSpPr>
          <a:xfrm>
            <a:off x="2627649" y="3810609"/>
            <a:ext cx="259523" cy="346294"/>
            <a:chOff x="7162775" y="2881113"/>
            <a:chExt cx="259523" cy="346294"/>
          </a:xfrm>
        </p:grpSpPr>
        <p:sp>
          <p:nvSpPr>
            <p:cNvPr id="18" name="Google Shape;13004;p88">
              <a:extLst>
                <a:ext uri="{FF2B5EF4-FFF2-40B4-BE49-F238E27FC236}">
                  <a16:creationId xmlns:a16="http://schemas.microsoft.com/office/drawing/2014/main" id="{95A46F7F-EECD-B477-3A61-E606E3DD03C2}"/>
                </a:ext>
              </a:extLst>
            </p:cNvPr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005;p88">
              <a:extLst>
                <a:ext uri="{FF2B5EF4-FFF2-40B4-BE49-F238E27FC236}">
                  <a16:creationId xmlns:a16="http://schemas.microsoft.com/office/drawing/2014/main" id="{5B71ADDC-FDCC-971D-9018-A8EFFAE1E699}"/>
                </a:ext>
              </a:extLst>
            </p:cNvPr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006;p88">
              <a:extLst>
                <a:ext uri="{FF2B5EF4-FFF2-40B4-BE49-F238E27FC236}">
                  <a16:creationId xmlns:a16="http://schemas.microsoft.com/office/drawing/2014/main" id="{4607594A-8C7E-FD24-A879-F05FA88BACBC}"/>
                </a:ext>
              </a:extLst>
            </p:cNvPr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007;p88">
              <a:extLst>
                <a:ext uri="{FF2B5EF4-FFF2-40B4-BE49-F238E27FC236}">
                  <a16:creationId xmlns:a16="http://schemas.microsoft.com/office/drawing/2014/main" id="{9B35C219-E0BC-0D25-3670-FDAB7477857A}"/>
                </a:ext>
              </a:extLst>
            </p:cNvPr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08;p88">
              <a:extLst>
                <a:ext uri="{FF2B5EF4-FFF2-40B4-BE49-F238E27FC236}">
                  <a16:creationId xmlns:a16="http://schemas.microsoft.com/office/drawing/2014/main" id="{B8A8E46B-C53E-8E66-CB38-5C7F4E2B434F}"/>
                </a:ext>
              </a:extLst>
            </p:cNvPr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009;p88">
              <a:extLst>
                <a:ext uri="{FF2B5EF4-FFF2-40B4-BE49-F238E27FC236}">
                  <a16:creationId xmlns:a16="http://schemas.microsoft.com/office/drawing/2014/main" id="{3C81654E-174B-25E4-1680-6DA979A45ED2}"/>
                </a:ext>
              </a:extLst>
            </p:cNvPr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3003;p88">
            <a:extLst>
              <a:ext uri="{FF2B5EF4-FFF2-40B4-BE49-F238E27FC236}">
                <a16:creationId xmlns:a16="http://schemas.microsoft.com/office/drawing/2014/main" id="{99A22103-F8E6-593A-2CE0-339D72B0ED3B}"/>
              </a:ext>
            </a:extLst>
          </p:cNvPr>
          <p:cNvGrpSpPr/>
          <p:nvPr/>
        </p:nvGrpSpPr>
        <p:grpSpPr>
          <a:xfrm>
            <a:off x="3213956" y="3826073"/>
            <a:ext cx="259523" cy="346294"/>
            <a:chOff x="7162775" y="2881113"/>
            <a:chExt cx="259523" cy="346294"/>
          </a:xfrm>
        </p:grpSpPr>
        <p:sp>
          <p:nvSpPr>
            <p:cNvPr id="25" name="Google Shape;13004;p88">
              <a:extLst>
                <a:ext uri="{FF2B5EF4-FFF2-40B4-BE49-F238E27FC236}">
                  <a16:creationId xmlns:a16="http://schemas.microsoft.com/office/drawing/2014/main" id="{72EF2735-036B-6837-D5B0-10F4A5642EDA}"/>
                </a:ext>
              </a:extLst>
            </p:cNvPr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005;p88">
              <a:extLst>
                <a:ext uri="{FF2B5EF4-FFF2-40B4-BE49-F238E27FC236}">
                  <a16:creationId xmlns:a16="http://schemas.microsoft.com/office/drawing/2014/main" id="{75519A2F-B104-DC31-CE7C-021C483ED35A}"/>
                </a:ext>
              </a:extLst>
            </p:cNvPr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006;p88">
              <a:extLst>
                <a:ext uri="{FF2B5EF4-FFF2-40B4-BE49-F238E27FC236}">
                  <a16:creationId xmlns:a16="http://schemas.microsoft.com/office/drawing/2014/main" id="{913B9E59-05C9-56AE-D138-714C1C55B045}"/>
                </a:ext>
              </a:extLst>
            </p:cNvPr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007;p88">
              <a:extLst>
                <a:ext uri="{FF2B5EF4-FFF2-40B4-BE49-F238E27FC236}">
                  <a16:creationId xmlns:a16="http://schemas.microsoft.com/office/drawing/2014/main" id="{366C9036-9FBE-C404-A756-CC928C9BE4FC}"/>
                </a:ext>
              </a:extLst>
            </p:cNvPr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008;p88">
              <a:extLst>
                <a:ext uri="{FF2B5EF4-FFF2-40B4-BE49-F238E27FC236}">
                  <a16:creationId xmlns:a16="http://schemas.microsoft.com/office/drawing/2014/main" id="{E2206A4B-A0F3-072D-1C78-02810B9CC73D}"/>
                </a:ext>
              </a:extLst>
            </p:cNvPr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009;p88">
              <a:extLst>
                <a:ext uri="{FF2B5EF4-FFF2-40B4-BE49-F238E27FC236}">
                  <a16:creationId xmlns:a16="http://schemas.microsoft.com/office/drawing/2014/main" id="{90600C7F-C754-A2A1-8A64-9304212CBED4}"/>
                </a:ext>
              </a:extLst>
            </p:cNvPr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</a:t>
            </a:r>
            <a:endParaRPr dirty="0"/>
          </a:p>
        </p:txBody>
      </p:sp>
      <p:sp>
        <p:nvSpPr>
          <p:cNvPr id="2171" name="Google Shape;2171;p56"/>
          <p:cNvSpPr txBox="1"/>
          <p:nvPr/>
        </p:nvSpPr>
        <p:spPr>
          <a:xfrm>
            <a:off x="6071329" y="2270479"/>
            <a:ext cx="235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ROOM LIGHT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2" name="Google Shape;2172;p56"/>
          <p:cNvSpPr txBox="1"/>
          <p:nvPr/>
        </p:nvSpPr>
        <p:spPr>
          <a:xfrm>
            <a:off x="6071325" y="2724162"/>
            <a:ext cx="23529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Control 3 rooms in the house 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3" name="Google Shape;2173;p56"/>
          <p:cNvSpPr txBox="1"/>
          <p:nvPr/>
        </p:nvSpPr>
        <p:spPr>
          <a:xfrm>
            <a:off x="2393214" y="1328651"/>
            <a:ext cx="43575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Using mobile application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4" name="Google Shape;2174;p56"/>
          <p:cNvSpPr txBox="1"/>
          <p:nvPr/>
        </p:nvSpPr>
        <p:spPr>
          <a:xfrm>
            <a:off x="3395726" y="2270479"/>
            <a:ext cx="235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FAN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5" name="Google Shape;2175;p56"/>
          <p:cNvSpPr txBox="1"/>
          <p:nvPr/>
        </p:nvSpPr>
        <p:spPr>
          <a:xfrm>
            <a:off x="3395688" y="2724162"/>
            <a:ext cx="23529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Control fan using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DC MOTOR</a:t>
            </a: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6" name="Google Shape;2176;p56"/>
          <p:cNvSpPr txBox="1"/>
          <p:nvPr/>
        </p:nvSpPr>
        <p:spPr>
          <a:xfrm>
            <a:off x="720050" y="2270479"/>
            <a:ext cx="235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DOOR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7" name="Google Shape;2177;p56"/>
          <p:cNvSpPr txBox="1"/>
          <p:nvPr/>
        </p:nvSpPr>
        <p:spPr>
          <a:xfrm>
            <a:off x="720050" y="2724162"/>
            <a:ext cx="23529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 and close door using </a:t>
            </a:r>
            <a:r>
              <a:rPr lang="en-US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SERVO MOTOR</a:t>
            </a: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8" name="Google Shape;2178;p56"/>
          <p:cNvSpPr txBox="1"/>
          <p:nvPr/>
        </p:nvSpPr>
        <p:spPr>
          <a:xfrm>
            <a:off x="7333324" y="3884050"/>
            <a:ext cx="1014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CLOSE</a:t>
            </a:r>
            <a:endParaRPr b="1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9" name="Google Shape;2179;p56"/>
          <p:cNvSpPr txBox="1"/>
          <p:nvPr/>
        </p:nvSpPr>
        <p:spPr>
          <a:xfrm>
            <a:off x="6147520" y="3884050"/>
            <a:ext cx="1014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endParaRPr b="1" dirty="0">
              <a:solidFill>
                <a:srgbClr val="92D0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0" name="Google Shape;2180;p56"/>
          <p:cNvSpPr txBox="1"/>
          <p:nvPr/>
        </p:nvSpPr>
        <p:spPr>
          <a:xfrm>
            <a:off x="4657707" y="3884050"/>
            <a:ext cx="1014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CLOSE</a:t>
            </a:r>
            <a:endParaRPr b="1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1" name="Google Shape;2181;p56"/>
          <p:cNvSpPr txBox="1"/>
          <p:nvPr/>
        </p:nvSpPr>
        <p:spPr>
          <a:xfrm>
            <a:off x="3471904" y="3884050"/>
            <a:ext cx="1014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endParaRPr b="1" dirty="0">
              <a:solidFill>
                <a:srgbClr val="92D0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2" name="Google Shape;2182;p56"/>
          <p:cNvSpPr txBox="1"/>
          <p:nvPr/>
        </p:nvSpPr>
        <p:spPr>
          <a:xfrm>
            <a:off x="1982104" y="3884050"/>
            <a:ext cx="1014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CLOSE</a:t>
            </a:r>
            <a:endParaRPr b="1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3" name="Google Shape;2183;p56"/>
          <p:cNvSpPr txBox="1"/>
          <p:nvPr/>
        </p:nvSpPr>
        <p:spPr>
          <a:xfrm>
            <a:off x="796300" y="3884050"/>
            <a:ext cx="1014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OPEN</a:t>
            </a:r>
            <a:endParaRPr b="1" dirty="0">
              <a:solidFill>
                <a:srgbClr val="92D0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84" name="Google Shape;2184;p56"/>
          <p:cNvCxnSpPr>
            <a:cxnSpLocks/>
            <a:stCxn id="2173" idx="2"/>
            <a:endCxn id="2176" idx="0"/>
          </p:cNvCxnSpPr>
          <p:nvPr/>
        </p:nvCxnSpPr>
        <p:spPr>
          <a:xfrm rot="5400000">
            <a:off x="2991936" y="690415"/>
            <a:ext cx="484628" cy="267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5" name="Google Shape;2185;p56"/>
          <p:cNvCxnSpPr>
            <a:cxnSpLocks/>
            <a:stCxn id="2173" idx="2"/>
            <a:endCxn id="2171" idx="0"/>
          </p:cNvCxnSpPr>
          <p:nvPr/>
        </p:nvCxnSpPr>
        <p:spPr>
          <a:xfrm rot="16200000" flipH="1">
            <a:off x="5667575" y="690275"/>
            <a:ext cx="484628" cy="267577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6" name="Google Shape;2186;p56"/>
          <p:cNvCxnSpPr>
            <a:cxnSpLocks/>
            <a:stCxn id="2173" idx="2"/>
            <a:endCxn id="2174" idx="0"/>
          </p:cNvCxnSpPr>
          <p:nvPr/>
        </p:nvCxnSpPr>
        <p:spPr>
          <a:xfrm rot="16200000" flipH="1">
            <a:off x="4329774" y="2028077"/>
            <a:ext cx="484628" cy="1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7" name="Google Shape;2187;p56"/>
          <p:cNvCxnSpPr>
            <a:cxnSpLocks/>
            <a:stCxn id="2177" idx="2"/>
            <a:endCxn id="2183" idx="0"/>
          </p:cNvCxnSpPr>
          <p:nvPr/>
        </p:nvCxnSpPr>
        <p:spPr>
          <a:xfrm rot="5400000">
            <a:off x="1417550" y="3405012"/>
            <a:ext cx="365100" cy="592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8" name="Google Shape;2188;p56"/>
          <p:cNvCxnSpPr>
            <a:cxnSpLocks/>
            <a:stCxn id="2177" idx="2"/>
            <a:endCxn id="2182" idx="0"/>
          </p:cNvCxnSpPr>
          <p:nvPr/>
        </p:nvCxnSpPr>
        <p:spPr>
          <a:xfrm rot="16200000" flipH="1">
            <a:off x="2010358" y="3405004"/>
            <a:ext cx="365188" cy="5929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9" name="Google Shape;2189;p56"/>
          <p:cNvCxnSpPr>
            <a:stCxn id="2175" idx="2"/>
            <a:endCxn id="2181" idx="0"/>
          </p:cNvCxnSpPr>
          <p:nvPr/>
        </p:nvCxnSpPr>
        <p:spPr>
          <a:xfrm rot="5400000">
            <a:off x="4093188" y="3405012"/>
            <a:ext cx="365100" cy="592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0" name="Google Shape;2190;p56"/>
          <p:cNvCxnSpPr>
            <a:stCxn id="2175" idx="2"/>
            <a:endCxn id="2180" idx="0"/>
          </p:cNvCxnSpPr>
          <p:nvPr/>
        </p:nvCxnSpPr>
        <p:spPr>
          <a:xfrm rot="-5400000" flipH="1">
            <a:off x="4685988" y="3405012"/>
            <a:ext cx="365100" cy="592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1" name="Google Shape;2191;p56"/>
          <p:cNvCxnSpPr>
            <a:stCxn id="2172" idx="2"/>
            <a:endCxn id="2179" idx="0"/>
          </p:cNvCxnSpPr>
          <p:nvPr/>
        </p:nvCxnSpPr>
        <p:spPr>
          <a:xfrm rot="5400000">
            <a:off x="6768675" y="3404862"/>
            <a:ext cx="365100" cy="5931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2" name="Google Shape;2192;p56"/>
          <p:cNvCxnSpPr>
            <a:stCxn id="2172" idx="2"/>
            <a:endCxn id="2178" idx="0"/>
          </p:cNvCxnSpPr>
          <p:nvPr/>
        </p:nvCxnSpPr>
        <p:spPr>
          <a:xfrm rot="-5400000" flipH="1">
            <a:off x="7361625" y="3405012"/>
            <a:ext cx="365100" cy="592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3" name="Google Shape;2193;p56"/>
          <p:cNvGrpSpPr/>
          <p:nvPr/>
        </p:nvGrpSpPr>
        <p:grpSpPr>
          <a:xfrm>
            <a:off x="8014354" y="1234447"/>
            <a:ext cx="234788" cy="188409"/>
            <a:chOff x="6428979" y="917397"/>
            <a:chExt cx="234788" cy="188409"/>
          </a:xfrm>
        </p:grpSpPr>
        <p:sp>
          <p:nvSpPr>
            <p:cNvPr id="2194" name="Google Shape;2194;p56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324D8E-13CE-877B-9511-4FD2DB39BB5C}"/>
              </a:ext>
            </a:extLst>
          </p:cNvPr>
          <p:cNvCxnSpPr>
            <a:endCxn id="2177" idx="2"/>
          </p:cNvCxnSpPr>
          <p:nvPr/>
        </p:nvCxnSpPr>
        <p:spPr>
          <a:xfrm>
            <a:off x="1896225" y="3282802"/>
            <a:ext cx="275" cy="23606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</a:t>
            </a:r>
            <a:endParaRPr dirty="0"/>
          </a:p>
        </p:txBody>
      </p:sp>
      <p:sp>
        <p:nvSpPr>
          <p:cNvPr id="2171" name="Google Shape;2171;p56"/>
          <p:cNvSpPr txBox="1"/>
          <p:nvPr/>
        </p:nvSpPr>
        <p:spPr>
          <a:xfrm>
            <a:off x="5543961" y="2254973"/>
            <a:ext cx="235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GARDEN LIGHTS</a:t>
            </a:r>
          </a:p>
        </p:txBody>
      </p:sp>
      <p:sp>
        <p:nvSpPr>
          <p:cNvPr id="2172" name="Google Shape;2172;p56"/>
          <p:cNvSpPr txBox="1"/>
          <p:nvPr/>
        </p:nvSpPr>
        <p:spPr>
          <a:xfrm>
            <a:off x="5543961" y="2734822"/>
            <a:ext cx="23529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Sensing light using LDR</a:t>
            </a:r>
          </a:p>
        </p:txBody>
      </p:sp>
      <p:sp>
        <p:nvSpPr>
          <p:cNvPr id="2173" name="Google Shape;2173;p56"/>
          <p:cNvSpPr txBox="1"/>
          <p:nvPr/>
        </p:nvSpPr>
        <p:spPr>
          <a:xfrm>
            <a:off x="2393214" y="1328651"/>
            <a:ext cx="43575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Interrupt</a:t>
            </a:r>
            <a:endParaRPr sz="24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6" name="Google Shape;2176;p56"/>
          <p:cNvSpPr txBox="1"/>
          <p:nvPr/>
        </p:nvSpPr>
        <p:spPr>
          <a:xfrm>
            <a:off x="700917" y="2215905"/>
            <a:ext cx="342875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FIRE ALARM SYSTEM</a:t>
            </a:r>
            <a:endParaRPr sz="1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7" name="Google Shape;2177;p56"/>
          <p:cNvSpPr txBox="1"/>
          <p:nvPr/>
        </p:nvSpPr>
        <p:spPr>
          <a:xfrm>
            <a:off x="1293683" y="2731999"/>
            <a:ext cx="23529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Sensing temperature using LM35 if</a:t>
            </a: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8" name="Google Shape;2178;p56"/>
          <p:cNvSpPr txBox="1"/>
          <p:nvPr/>
        </p:nvSpPr>
        <p:spPr>
          <a:xfrm>
            <a:off x="6805960" y="3894710"/>
            <a:ext cx="1014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&lt;512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LED OFF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9" name="Google Shape;2179;p56"/>
          <p:cNvSpPr txBox="1"/>
          <p:nvPr/>
        </p:nvSpPr>
        <p:spPr>
          <a:xfrm>
            <a:off x="5620156" y="3894710"/>
            <a:ext cx="1014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&gt; 512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LED ON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92D0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2" name="Google Shape;2182;p56"/>
          <p:cNvSpPr txBox="1"/>
          <p:nvPr/>
        </p:nvSpPr>
        <p:spPr>
          <a:xfrm>
            <a:off x="1830740" y="3894711"/>
            <a:ext cx="1278785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&gt; 30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Turn on Fan</a:t>
            </a:r>
          </a:p>
        </p:txBody>
      </p:sp>
      <p:sp>
        <p:nvSpPr>
          <p:cNvPr id="2183" name="Google Shape;2183;p56"/>
          <p:cNvSpPr txBox="1"/>
          <p:nvPr/>
        </p:nvSpPr>
        <p:spPr>
          <a:xfrm>
            <a:off x="148360" y="3883781"/>
            <a:ext cx="2030027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&gt; 70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92D050"/>
                </a:solidFill>
                <a:latin typeface="Poppins"/>
                <a:ea typeface="Poppins"/>
                <a:cs typeface="Poppins"/>
                <a:sym typeface="Poppins"/>
              </a:rPr>
              <a:t>Turn on BUZZER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92D0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84" name="Google Shape;2184;p56"/>
          <p:cNvCxnSpPr>
            <a:cxnSpLocks/>
            <a:stCxn id="2173" idx="2"/>
            <a:endCxn id="2176" idx="0"/>
          </p:cNvCxnSpPr>
          <p:nvPr/>
        </p:nvCxnSpPr>
        <p:spPr>
          <a:xfrm rot="5400000">
            <a:off x="3278621" y="922526"/>
            <a:ext cx="430054" cy="21567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5" name="Google Shape;2185;p56"/>
          <p:cNvCxnSpPr>
            <a:cxnSpLocks/>
          </p:cNvCxnSpPr>
          <p:nvPr/>
        </p:nvCxnSpPr>
        <p:spPr>
          <a:xfrm rot="16200000" flipH="1">
            <a:off x="5662923" y="659331"/>
            <a:ext cx="484628" cy="2675779"/>
          </a:xfrm>
          <a:prstGeom prst="bentConnector3">
            <a:avLst>
              <a:gd name="adj1" fmla="val 4844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7" name="Google Shape;2187;p56"/>
          <p:cNvCxnSpPr>
            <a:cxnSpLocks/>
            <a:stCxn id="2177" idx="2"/>
            <a:endCxn id="2183" idx="0"/>
          </p:cNvCxnSpPr>
          <p:nvPr/>
        </p:nvCxnSpPr>
        <p:spPr>
          <a:xfrm rot="5400000">
            <a:off x="1638213" y="3051861"/>
            <a:ext cx="357082" cy="13067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8" name="Google Shape;2188;p56"/>
          <p:cNvCxnSpPr>
            <a:cxnSpLocks/>
            <a:stCxn id="2177" idx="2"/>
            <a:endCxn id="2182" idx="0"/>
          </p:cNvCxnSpPr>
          <p:nvPr/>
        </p:nvCxnSpPr>
        <p:spPr>
          <a:xfrm rot="5400000">
            <a:off x="2286127" y="3710705"/>
            <a:ext cx="368012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1" name="Google Shape;2191;p56"/>
          <p:cNvCxnSpPr>
            <a:stCxn id="2172" idx="2"/>
            <a:endCxn id="2179" idx="0"/>
          </p:cNvCxnSpPr>
          <p:nvPr/>
        </p:nvCxnSpPr>
        <p:spPr>
          <a:xfrm rot="5400000">
            <a:off x="6241311" y="3415522"/>
            <a:ext cx="365100" cy="5931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2" name="Google Shape;2192;p56"/>
          <p:cNvCxnSpPr>
            <a:stCxn id="2172" idx="2"/>
            <a:endCxn id="2178" idx="0"/>
          </p:cNvCxnSpPr>
          <p:nvPr/>
        </p:nvCxnSpPr>
        <p:spPr>
          <a:xfrm rot="-5400000" flipH="1">
            <a:off x="6834261" y="3415672"/>
            <a:ext cx="365100" cy="592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3" name="Google Shape;2193;p56"/>
          <p:cNvGrpSpPr/>
          <p:nvPr/>
        </p:nvGrpSpPr>
        <p:grpSpPr>
          <a:xfrm>
            <a:off x="8014354" y="1234447"/>
            <a:ext cx="234788" cy="188409"/>
            <a:chOff x="6428979" y="917397"/>
            <a:chExt cx="234788" cy="188409"/>
          </a:xfrm>
        </p:grpSpPr>
        <p:sp>
          <p:nvSpPr>
            <p:cNvPr id="2194" name="Google Shape;2194;p56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324D8E-13CE-877B-9511-4FD2DB39BB5C}"/>
              </a:ext>
            </a:extLst>
          </p:cNvPr>
          <p:cNvCxnSpPr>
            <a:endCxn id="2177" idx="2"/>
          </p:cNvCxnSpPr>
          <p:nvPr/>
        </p:nvCxnSpPr>
        <p:spPr>
          <a:xfrm>
            <a:off x="2469858" y="3290639"/>
            <a:ext cx="275" cy="23606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Google Shape;2182;p56">
            <a:extLst>
              <a:ext uri="{FF2B5EF4-FFF2-40B4-BE49-F238E27FC236}">
                <a16:creationId xmlns:a16="http://schemas.microsoft.com/office/drawing/2014/main" id="{2E7C83BC-B4F0-6B24-D824-E0F56768EA15}"/>
              </a:ext>
            </a:extLst>
          </p:cNvPr>
          <p:cNvSpPr txBox="1"/>
          <p:nvPr/>
        </p:nvSpPr>
        <p:spPr>
          <a:xfrm>
            <a:off x="2961078" y="3883780"/>
            <a:ext cx="1278785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&gt; 20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Turn off Fan</a:t>
            </a:r>
          </a:p>
        </p:txBody>
      </p:sp>
      <p:cxnSp>
        <p:nvCxnSpPr>
          <p:cNvPr id="19" name="Google Shape;2188;p56">
            <a:extLst>
              <a:ext uri="{FF2B5EF4-FFF2-40B4-BE49-F238E27FC236}">
                <a16:creationId xmlns:a16="http://schemas.microsoft.com/office/drawing/2014/main" id="{6C744A67-CB26-822E-559D-7A58A6262AA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470132" y="3701321"/>
            <a:ext cx="1130339" cy="182459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32843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0" name="Google Shape;2370;p59"/>
          <p:cNvGrpSpPr/>
          <p:nvPr/>
        </p:nvGrpSpPr>
        <p:grpSpPr>
          <a:xfrm>
            <a:off x="4778267" y="1323607"/>
            <a:ext cx="3432984" cy="2496295"/>
            <a:chOff x="331763" y="414153"/>
            <a:chExt cx="6903246" cy="5019697"/>
          </a:xfrm>
        </p:grpSpPr>
        <p:sp>
          <p:nvSpPr>
            <p:cNvPr id="2371" name="Google Shape;2371;p5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4" name="Google Shape;2374;p59"/>
          <p:cNvSpPr txBox="1">
            <a:spLocks noGrp="1"/>
          </p:cNvSpPr>
          <p:nvPr>
            <p:ph type="title"/>
          </p:nvPr>
        </p:nvSpPr>
        <p:spPr>
          <a:xfrm>
            <a:off x="932749" y="2175999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05</a:t>
            </a:r>
            <a:br>
              <a:rPr lang="en" dirty="0"/>
            </a:br>
            <a:r>
              <a:rPr lang="en" dirty="0"/>
              <a:t>Proteus connection</a:t>
            </a:r>
            <a:endParaRPr dirty="0"/>
          </a:p>
        </p:txBody>
      </p:sp>
      <p:grpSp>
        <p:nvGrpSpPr>
          <p:cNvPr id="8" name="Google Shape;3331;p73">
            <a:extLst>
              <a:ext uri="{FF2B5EF4-FFF2-40B4-BE49-F238E27FC236}">
                <a16:creationId xmlns:a16="http://schemas.microsoft.com/office/drawing/2014/main" id="{88B30BF3-B782-4447-02DE-EAA8B51EA6D3}"/>
              </a:ext>
            </a:extLst>
          </p:cNvPr>
          <p:cNvGrpSpPr/>
          <p:nvPr/>
        </p:nvGrpSpPr>
        <p:grpSpPr>
          <a:xfrm>
            <a:off x="5040820" y="1680695"/>
            <a:ext cx="681876" cy="1451007"/>
            <a:chOff x="568293" y="595820"/>
            <a:chExt cx="1637551" cy="3484646"/>
          </a:xfrm>
        </p:grpSpPr>
        <p:sp>
          <p:nvSpPr>
            <p:cNvPr id="9" name="Google Shape;3332;p73">
              <a:extLst>
                <a:ext uri="{FF2B5EF4-FFF2-40B4-BE49-F238E27FC236}">
                  <a16:creationId xmlns:a16="http://schemas.microsoft.com/office/drawing/2014/main" id="{3CB6B2E4-0C60-57C7-21E3-D9FFC0F9A0A8}"/>
                </a:ext>
              </a:extLst>
            </p:cNvPr>
            <p:cNvSpPr/>
            <p:nvPr/>
          </p:nvSpPr>
          <p:spPr>
            <a:xfrm>
              <a:off x="1406625" y="2067819"/>
              <a:ext cx="186330" cy="1048222"/>
            </a:xfrm>
            <a:custGeom>
              <a:avLst/>
              <a:gdLst/>
              <a:ahLst/>
              <a:cxnLst/>
              <a:rect l="l" t="t" r="r" b="b"/>
              <a:pathLst>
                <a:path w="529" h="2976" extrusionOk="0">
                  <a:moveTo>
                    <a:pt x="34" y="0"/>
                  </a:moveTo>
                  <a:cubicBezTo>
                    <a:pt x="21" y="0"/>
                    <a:pt x="0" y="15"/>
                    <a:pt x="0" y="30"/>
                  </a:cubicBezTo>
                  <a:cubicBezTo>
                    <a:pt x="175" y="517"/>
                    <a:pt x="264" y="998"/>
                    <a:pt x="333" y="1505"/>
                  </a:cubicBezTo>
                  <a:cubicBezTo>
                    <a:pt x="375" y="1992"/>
                    <a:pt x="375" y="2473"/>
                    <a:pt x="397" y="2959"/>
                  </a:cubicBezTo>
                  <a:cubicBezTo>
                    <a:pt x="397" y="2970"/>
                    <a:pt x="402" y="2975"/>
                    <a:pt x="407" y="2975"/>
                  </a:cubicBezTo>
                  <a:cubicBezTo>
                    <a:pt x="412" y="2975"/>
                    <a:pt x="418" y="2970"/>
                    <a:pt x="418" y="2959"/>
                  </a:cubicBezTo>
                  <a:cubicBezTo>
                    <a:pt x="529" y="1992"/>
                    <a:pt x="375" y="934"/>
                    <a:pt x="42" y="9"/>
                  </a:cubicBezTo>
                  <a:cubicBezTo>
                    <a:pt x="42" y="3"/>
                    <a:pt x="3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33;p73">
              <a:extLst>
                <a:ext uri="{FF2B5EF4-FFF2-40B4-BE49-F238E27FC236}">
                  <a16:creationId xmlns:a16="http://schemas.microsoft.com/office/drawing/2014/main" id="{DCE5F404-113B-EF54-3D56-CEEF23A9685A}"/>
                </a:ext>
              </a:extLst>
            </p:cNvPr>
            <p:cNvSpPr/>
            <p:nvPr/>
          </p:nvSpPr>
          <p:spPr>
            <a:xfrm>
              <a:off x="1531318" y="1414067"/>
              <a:ext cx="139835" cy="1667785"/>
            </a:xfrm>
            <a:custGeom>
              <a:avLst/>
              <a:gdLst/>
              <a:ahLst/>
              <a:cxnLst/>
              <a:rect l="l" t="t" r="r" b="b"/>
              <a:pathLst>
                <a:path w="397" h="4735" extrusionOk="0">
                  <a:moveTo>
                    <a:pt x="363" y="1"/>
                  </a:moveTo>
                  <a:cubicBezTo>
                    <a:pt x="350" y="1"/>
                    <a:pt x="337" y="6"/>
                    <a:pt x="328" y="15"/>
                  </a:cubicBezTo>
                  <a:cubicBezTo>
                    <a:pt x="85" y="1532"/>
                    <a:pt x="0" y="3139"/>
                    <a:pt x="154" y="4683"/>
                  </a:cubicBezTo>
                  <a:cubicBezTo>
                    <a:pt x="154" y="4717"/>
                    <a:pt x="181" y="4735"/>
                    <a:pt x="209" y="4735"/>
                  </a:cubicBezTo>
                  <a:cubicBezTo>
                    <a:pt x="237" y="4735"/>
                    <a:pt x="265" y="4717"/>
                    <a:pt x="265" y="4683"/>
                  </a:cubicBezTo>
                  <a:cubicBezTo>
                    <a:pt x="243" y="3890"/>
                    <a:pt x="196" y="3118"/>
                    <a:pt x="217" y="2346"/>
                  </a:cubicBezTo>
                  <a:cubicBezTo>
                    <a:pt x="243" y="1580"/>
                    <a:pt x="307" y="808"/>
                    <a:pt x="397" y="36"/>
                  </a:cubicBezTo>
                  <a:cubicBezTo>
                    <a:pt x="397" y="11"/>
                    <a:pt x="380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34;p73">
              <a:extLst>
                <a:ext uri="{FF2B5EF4-FFF2-40B4-BE49-F238E27FC236}">
                  <a16:creationId xmlns:a16="http://schemas.microsoft.com/office/drawing/2014/main" id="{39F196D5-CD18-454B-5541-9B5DEB2FEA80}"/>
                </a:ext>
              </a:extLst>
            </p:cNvPr>
            <p:cNvSpPr/>
            <p:nvPr/>
          </p:nvSpPr>
          <p:spPr>
            <a:xfrm>
              <a:off x="1467915" y="2166446"/>
              <a:ext cx="473045" cy="913672"/>
            </a:xfrm>
            <a:custGeom>
              <a:avLst/>
              <a:gdLst/>
              <a:ahLst/>
              <a:cxnLst/>
              <a:rect l="l" t="t" r="r" b="b"/>
              <a:pathLst>
                <a:path w="1343" h="2594" extrusionOk="0">
                  <a:moveTo>
                    <a:pt x="1288" y="1"/>
                  </a:moveTo>
                  <a:cubicBezTo>
                    <a:pt x="1279" y="1"/>
                    <a:pt x="1269" y="5"/>
                    <a:pt x="1259" y="15"/>
                  </a:cubicBezTo>
                  <a:cubicBezTo>
                    <a:pt x="905" y="321"/>
                    <a:pt x="619" y="718"/>
                    <a:pt x="423" y="1162"/>
                  </a:cubicBezTo>
                  <a:cubicBezTo>
                    <a:pt x="223" y="1558"/>
                    <a:pt x="1" y="2108"/>
                    <a:pt x="48" y="2547"/>
                  </a:cubicBezTo>
                  <a:cubicBezTo>
                    <a:pt x="61" y="2573"/>
                    <a:pt x="83" y="2594"/>
                    <a:pt x="102" y="2594"/>
                  </a:cubicBezTo>
                  <a:cubicBezTo>
                    <a:pt x="114" y="2594"/>
                    <a:pt x="125" y="2586"/>
                    <a:pt x="133" y="2568"/>
                  </a:cubicBezTo>
                  <a:cubicBezTo>
                    <a:pt x="201" y="2373"/>
                    <a:pt x="223" y="2151"/>
                    <a:pt x="265" y="1929"/>
                  </a:cubicBezTo>
                  <a:cubicBezTo>
                    <a:pt x="334" y="1691"/>
                    <a:pt x="423" y="1447"/>
                    <a:pt x="529" y="1225"/>
                  </a:cubicBezTo>
                  <a:cubicBezTo>
                    <a:pt x="730" y="787"/>
                    <a:pt x="994" y="411"/>
                    <a:pt x="1322" y="78"/>
                  </a:cubicBezTo>
                  <a:cubicBezTo>
                    <a:pt x="1343" y="46"/>
                    <a:pt x="1319" y="1"/>
                    <a:pt x="1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5;p73">
              <a:extLst>
                <a:ext uri="{FF2B5EF4-FFF2-40B4-BE49-F238E27FC236}">
                  <a16:creationId xmlns:a16="http://schemas.microsoft.com/office/drawing/2014/main" id="{FEDA6776-CE1D-9132-963A-C157A4F9DBF0}"/>
                </a:ext>
              </a:extLst>
            </p:cNvPr>
            <p:cNvSpPr/>
            <p:nvPr/>
          </p:nvSpPr>
          <p:spPr>
            <a:xfrm>
              <a:off x="1631706" y="2789553"/>
              <a:ext cx="317359" cy="331444"/>
            </a:xfrm>
            <a:custGeom>
              <a:avLst/>
              <a:gdLst/>
              <a:ahLst/>
              <a:cxnLst/>
              <a:rect l="l" t="t" r="r" b="b"/>
              <a:pathLst>
                <a:path w="901" h="941" extrusionOk="0">
                  <a:moveTo>
                    <a:pt x="871" y="0"/>
                  </a:moveTo>
                  <a:cubicBezTo>
                    <a:pt x="867" y="0"/>
                    <a:pt x="862" y="2"/>
                    <a:pt x="857" y="6"/>
                  </a:cubicBezTo>
                  <a:cubicBezTo>
                    <a:pt x="508" y="228"/>
                    <a:pt x="133" y="514"/>
                    <a:pt x="1" y="931"/>
                  </a:cubicBezTo>
                  <a:cubicBezTo>
                    <a:pt x="1" y="931"/>
                    <a:pt x="10" y="941"/>
                    <a:pt x="23" y="941"/>
                  </a:cubicBezTo>
                  <a:cubicBezTo>
                    <a:pt x="29" y="941"/>
                    <a:pt x="36" y="938"/>
                    <a:pt x="43" y="931"/>
                  </a:cubicBezTo>
                  <a:cubicBezTo>
                    <a:pt x="133" y="757"/>
                    <a:pt x="244" y="582"/>
                    <a:pt x="376" y="424"/>
                  </a:cubicBezTo>
                  <a:cubicBezTo>
                    <a:pt x="529" y="271"/>
                    <a:pt x="704" y="160"/>
                    <a:pt x="884" y="54"/>
                  </a:cubicBezTo>
                  <a:cubicBezTo>
                    <a:pt x="901" y="32"/>
                    <a:pt x="890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6;p73">
              <a:extLst>
                <a:ext uri="{FF2B5EF4-FFF2-40B4-BE49-F238E27FC236}">
                  <a16:creationId xmlns:a16="http://schemas.microsoft.com/office/drawing/2014/main" id="{56B6017D-A992-0FCF-6638-A6B299944F9E}"/>
                </a:ext>
              </a:extLst>
            </p:cNvPr>
            <p:cNvSpPr/>
            <p:nvPr/>
          </p:nvSpPr>
          <p:spPr>
            <a:xfrm>
              <a:off x="1002253" y="2845559"/>
              <a:ext cx="448037" cy="269804"/>
            </a:xfrm>
            <a:custGeom>
              <a:avLst/>
              <a:gdLst/>
              <a:ahLst/>
              <a:cxnLst/>
              <a:rect l="l" t="t" r="r" b="b"/>
              <a:pathLst>
                <a:path w="1272" h="766" extrusionOk="0">
                  <a:moveTo>
                    <a:pt x="27" y="1"/>
                  </a:moveTo>
                  <a:cubicBezTo>
                    <a:pt x="1" y="1"/>
                    <a:pt x="1" y="48"/>
                    <a:pt x="27" y="48"/>
                  </a:cubicBezTo>
                  <a:cubicBezTo>
                    <a:pt x="292" y="48"/>
                    <a:pt x="508" y="112"/>
                    <a:pt x="730" y="244"/>
                  </a:cubicBezTo>
                  <a:cubicBezTo>
                    <a:pt x="952" y="376"/>
                    <a:pt x="1085" y="556"/>
                    <a:pt x="1217" y="751"/>
                  </a:cubicBezTo>
                  <a:cubicBezTo>
                    <a:pt x="1226" y="760"/>
                    <a:pt x="1238" y="765"/>
                    <a:pt x="1248" y="765"/>
                  </a:cubicBezTo>
                  <a:cubicBezTo>
                    <a:pt x="1262" y="765"/>
                    <a:pt x="1271" y="755"/>
                    <a:pt x="1259" y="730"/>
                  </a:cubicBezTo>
                  <a:cubicBezTo>
                    <a:pt x="1106" y="244"/>
                    <a:pt x="508" y="27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37;p73">
              <a:extLst>
                <a:ext uri="{FF2B5EF4-FFF2-40B4-BE49-F238E27FC236}">
                  <a16:creationId xmlns:a16="http://schemas.microsoft.com/office/drawing/2014/main" id="{8630A1BF-02FB-1502-51C4-64B9DD79F9C1}"/>
                </a:ext>
              </a:extLst>
            </p:cNvPr>
            <p:cNvSpPr/>
            <p:nvPr/>
          </p:nvSpPr>
          <p:spPr>
            <a:xfrm>
              <a:off x="982880" y="2255210"/>
              <a:ext cx="499110" cy="876336"/>
            </a:xfrm>
            <a:custGeom>
              <a:avLst/>
              <a:gdLst/>
              <a:ahLst/>
              <a:cxnLst/>
              <a:rect l="l" t="t" r="r" b="b"/>
              <a:pathLst>
                <a:path w="1417" h="2488" extrusionOk="0">
                  <a:moveTo>
                    <a:pt x="56" y="0"/>
                  </a:moveTo>
                  <a:cubicBezTo>
                    <a:pt x="22" y="0"/>
                    <a:pt x="0" y="31"/>
                    <a:pt x="35" y="48"/>
                  </a:cubicBezTo>
                  <a:cubicBezTo>
                    <a:pt x="695" y="751"/>
                    <a:pt x="1071" y="1544"/>
                    <a:pt x="1356" y="2470"/>
                  </a:cubicBezTo>
                  <a:cubicBezTo>
                    <a:pt x="1356" y="2481"/>
                    <a:pt x="1369" y="2487"/>
                    <a:pt x="1382" y="2487"/>
                  </a:cubicBezTo>
                  <a:cubicBezTo>
                    <a:pt x="1399" y="2487"/>
                    <a:pt x="1416" y="2476"/>
                    <a:pt x="1404" y="2448"/>
                  </a:cubicBezTo>
                  <a:cubicBezTo>
                    <a:pt x="1293" y="1523"/>
                    <a:pt x="764" y="646"/>
                    <a:pt x="82" y="6"/>
                  </a:cubicBezTo>
                  <a:cubicBezTo>
                    <a:pt x="73" y="2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8;p73">
              <a:extLst>
                <a:ext uri="{FF2B5EF4-FFF2-40B4-BE49-F238E27FC236}">
                  <a16:creationId xmlns:a16="http://schemas.microsoft.com/office/drawing/2014/main" id="{BEDD3FE6-0619-A7BB-2259-7EFC41FD5AEB}"/>
                </a:ext>
              </a:extLst>
            </p:cNvPr>
            <p:cNvSpPr/>
            <p:nvPr/>
          </p:nvSpPr>
          <p:spPr>
            <a:xfrm>
              <a:off x="850085" y="783562"/>
              <a:ext cx="610767" cy="2320106"/>
            </a:xfrm>
            <a:custGeom>
              <a:avLst/>
              <a:gdLst/>
              <a:ahLst/>
              <a:cxnLst/>
              <a:rect l="l" t="t" r="r" b="b"/>
              <a:pathLst>
                <a:path w="1734" h="6587" extrusionOk="0">
                  <a:moveTo>
                    <a:pt x="57" y="0"/>
                  </a:moveTo>
                  <a:cubicBezTo>
                    <a:pt x="30" y="0"/>
                    <a:pt x="0" y="31"/>
                    <a:pt x="15" y="65"/>
                  </a:cubicBezTo>
                  <a:cubicBezTo>
                    <a:pt x="634" y="1033"/>
                    <a:pt x="1120" y="2048"/>
                    <a:pt x="1337" y="3190"/>
                  </a:cubicBezTo>
                  <a:cubicBezTo>
                    <a:pt x="1448" y="3766"/>
                    <a:pt x="1490" y="4358"/>
                    <a:pt x="1517" y="4929"/>
                  </a:cubicBezTo>
                  <a:cubicBezTo>
                    <a:pt x="1559" y="5458"/>
                    <a:pt x="1517" y="6034"/>
                    <a:pt x="1580" y="6563"/>
                  </a:cubicBezTo>
                  <a:cubicBezTo>
                    <a:pt x="1580" y="6579"/>
                    <a:pt x="1593" y="6586"/>
                    <a:pt x="1609" y="6586"/>
                  </a:cubicBezTo>
                  <a:cubicBezTo>
                    <a:pt x="1636" y="6586"/>
                    <a:pt x="1670" y="6568"/>
                    <a:pt x="1670" y="6542"/>
                  </a:cubicBezTo>
                  <a:cubicBezTo>
                    <a:pt x="1733" y="6013"/>
                    <a:pt x="1670" y="5416"/>
                    <a:pt x="1649" y="4845"/>
                  </a:cubicBezTo>
                  <a:cubicBezTo>
                    <a:pt x="1622" y="4295"/>
                    <a:pt x="1559" y="3719"/>
                    <a:pt x="1448" y="3169"/>
                  </a:cubicBezTo>
                  <a:cubicBezTo>
                    <a:pt x="1226" y="2000"/>
                    <a:pt x="745" y="991"/>
                    <a:pt x="84" y="18"/>
                  </a:cubicBezTo>
                  <a:cubicBezTo>
                    <a:pt x="78" y="5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39;p73">
              <a:extLst>
                <a:ext uri="{FF2B5EF4-FFF2-40B4-BE49-F238E27FC236}">
                  <a16:creationId xmlns:a16="http://schemas.microsoft.com/office/drawing/2014/main" id="{77DEDFC1-61E0-5D0B-4F13-DA21F4DBAE79}"/>
                </a:ext>
              </a:extLst>
            </p:cNvPr>
            <p:cNvSpPr/>
            <p:nvPr/>
          </p:nvSpPr>
          <p:spPr>
            <a:xfrm>
              <a:off x="568293" y="595820"/>
              <a:ext cx="846056" cy="853441"/>
            </a:xfrm>
            <a:custGeom>
              <a:avLst/>
              <a:gdLst/>
              <a:ahLst/>
              <a:cxnLst/>
              <a:rect l="l" t="t" r="r" b="b"/>
              <a:pathLst>
                <a:path w="2402" h="2423" extrusionOk="0">
                  <a:moveTo>
                    <a:pt x="1190" y="1"/>
                  </a:moveTo>
                  <a:cubicBezTo>
                    <a:pt x="530" y="1"/>
                    <a:pt x="1" y="551"/>
                    <a:pt x="1" y="1212"/>
                  </a:cubicBezTo>
                  <a:cubicBezTo>
                    <a:pt x="1" y="1872"/>
                    <a:pt x="530" y="2422"/>
                    <a:pt x="1190" y="2422"/>
                  </a:cubicBezTo>
                  <a:cubicBezTo>
                    <a:pt x="1872" y="2422"/>
                    <a:pt x="2401" y="1872"/>
                    <a:pt x="2401" y="1212"/>
                  </a:cubicBezTo>
                  <a:cubicBezTo>
                    <a:pt x="2401" y="551"/>
                    <a:pt x="1872" y="1"/>
                    <a:pt x="1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40;p73">
              <a:extLst>
                <a:ext uri="{FF2B5EF4-FFF2-40B4-BE49-F238E27FC236}">
                  <a16:creationId xmlns:a16="http://schemas.microsoft.com/office/drawing/2014/main" id="{ACBAFD52-22AF-87AA-D47D-0C121B7882A7}"/>
                </a:ext>
              </a:extLst>
            </p:cNvPr>
            <p:cNvSpPr/>
            <p:nvPr/>
          </p:nvSpPr>
          <p:spPr>
            <a:xfrm>
              <a:off x="1414022" y="1115370"/>
              <a:ext cx="590690" cy="590681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841" y="1"/>
                  </a:moveTo>
                  <a:cubicBezTo>
                    <a:pt x="376" y="1"/>
                    <a:pt x="0" y="376"/>
                    <a:pt x="0" y="842"/>
                  </a:cubicBezTo>
                  <a:cubicBezTo>
                    <a:pt x="0" y="1302"/>
                    <a:pt x="376" y="1677"/>
                    <a:pt x="841" y="1677"/>
                  </a:cubicBezTo>
                  <a:cubicBezTo>
                    <a:pt x="1301" y="1677"/>
                    <a:pt x="1676" y="1302"/>
                    <a:pt x="1676" y="842"/>
                  </a:cubicBezTo>
                  <a:cubicBezTo>
                    <a:pt x="1676" y="376"/>
                    <a:pt x="1301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41;p73">
              <a:extLst>
                <a:ext uri="{FF2B5EF4-FFF2-40B4-BE49-F238E27FC236}">
                  <a16:creationId xmlns:a16="http://schemas.microsoft.com/office/drawing/2014/main" id="{63BD4727-BEB3-F665-DBD5-957E3FC704D6}"/>
                </a:ext>
              </a:extLst>
            </p:cNvPr>
            <p:cNvSpPr/>
            <p:nvPr/>
          </p:nvSpPr>
          <p:spPr>
            <a:xfrm>
              <a:off x="1747241" y="1867749"/>
              <a:ext cx="458603" cy="451200"/>
            </a:xfrm>
            <a:custGeom>
              <a:avLst/>
              <a:gdLst/>
              <a:ahLst/>
              <a:cxnLst/>
              <a:rect l="l" t="t" r="r" b="b"/>
              <a:pathLst>
                <a:path w="1302" h="1281" extrusionOk="0">
                  <a:moveTo>
                    <a:pt x="661" y="1"/>
                  </a:moveTo>
                  <a:cubicBezTo>
                    <a:pt x="312" y="1"/>
                    <a:pt x="1" y="292"/>
                    <a:pt x="1" y="641"/>
                  </a:cubicBezTo>
                  <a:cubicBezTo>
                    <a:pt x="1" y="995"/>
                    <a:pt x="312" y="1280"/>
                    <a:pt x="661" y="1280"/>
                  </a:cubicBezTo>
                  <a:cubicBezTo>
                    <a:pt x="1016" y="1280"/>
                    <a:pt x="1301" y="995"/>
                    <a:pt x="1301" y="641"/>
                  </a:cubicBezTo>
                  <a:cubicBezTo>
                    <a:pt x="1301" y="292"/>
                    <a:pt x="1016" y="1"/>
                    <a:pt x="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42;p73">
              <a:extLst>
                <a:ext uri="{FF2B5EF4-FFF2-40B4-BE49-F238E27FC236}">
                  <a16:creationId xmlns:a16="http://schemas.microsoft.com/office/drawing/2014/main" id="{81B01947-D8CA-ACEA-2AEA-3ABE2924008C}"/>
                </a:ext>
              </a:extLst>
            </p:cNvPr>
            <p:cNvSpPr/>
            <p:nvPr/>
          </p:nvSpPr>
          <p:spPr>
            <a:xfrm>
              <a:off x="786330" y="2007587"/>
              <a:ext cx="458603" cy="458245"/>
            </a:xfrm>
            <a:custGeom>
              <a:avLst/>
              <a:gdLst/>
              <a:ahLst/>
              <a:cxnLst/>
              <a:rect l="l" t="t" r="r" b="b"/>
              <a:pathLst>
                <a:path w="1302" h="1301" extrusionOk="0">
                  <a:moveTo>
                    <a:pt x="640" y="0"/>
                  </a:moveTo>
                  <a:cubicBezTo>
                    <a:pt x="286" y="0"/>
                    <a:pt x="0" y="291"/>
                    <a:pt x="0" y="640"/>
                  </a:cubicBezTo>
                  <a:cubicBezTo>
                    <a:pt x="0" y="1015"/>
                    <a:pt x="286" y="1301"/>
                    <a:pt x="640" y="1301"/>
                  </a:cubicBezTo>
                  <a:cubicBezTo>
                    <a:pt x="1010" y="1301"/>
                    <a:pt x="1301" y="1015"/>
                    <a:pt x="1301" y="640"/>
                  </a:cubicBezTo>
                  <a:cubicBezTo>
                    <a:pt x="1301" y="291"/>
                    <a:pt x="1010" y="0"/>
                    <a:pt x="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43;p73">
              <a:extLst>
                <a:ext uri="{FF2B5EF4-FFF2-40B4-BE49-F238E27FC236}">
                  <a16:creationId xmlns:a16="http://schemas.microsoft.com/office/drawing/2014/main" id="{43E7A206-3D11-5BB6-A5A3-2823B327C9E6}"/>
                </a:ext>
              </a:extLst>
            </p:cNvPr>
            <p:cNvSpPr/>
            <p:nvPr/>
          </p:nvSpPr>
          <p:spPr>
            <a:xfrm>
              <a:off x="832826" y="2659226"/>
              <a:ext cx="302213" cy="303970"/>
            </a:xfrm>
            <a:custGeom>
              <a:avLst/>
              <a:gdLst/>
              <a:ahLst/>
              <a:cxnLst/>
              <a:rect l="l" t="t" r="r" b="b"/>
              <a:pathLst>
                <a:path w="858" h="863" extrusionOk="0">
                  <a:moveTo>
                    <a:pt x="418" y="1"/>
                  </a:moveTo>
                  <a:cubicBezTo>
                    <a:pt x="175" y="1"/>
                    <a:pt x="1" y="202"/>
                    <a:pt x="1" y="445"/>
                  </a:cubicBezTo>
                  <a:cubicBezTo>
                    <a:pt x="1" y="662"/>
                    <a:pt x="175" y="863"/>
                    <a:pt x="418" y="863"/>
                  </a:cubicBezTo>
                  <a:cubicBezTo>
                    <a:pt x="662" y="863"/>
                    <a:pt x="857" y="662"/>
                    <a:pt x="857" y="445"/>
                  </a:cubicBezTo>
                  <a:cubicBezTo>
                    <a:pt x="857" y="202"/>
                    <a:pt x="662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44;p73">
              <a:extLst>
                <a:ext uri="{FF2B5EF4-FFF2-40B4-BE49-F238E27FC236}">
                  <a16:creationId xmlns:a16="http://schemas.microsoft.com/office/drawing/2014/main" id="{D747F39A-58A7-6132-132C-3E3B4F772FA4}"/>
                </a:ext>
              </a:extLst>
            </p:cNvPr>
            <p:cNvSpPr/>
            <p:nvPr/>
          </p:nvSpPr>
          <p:spPr>
            <a:xfrm>
              <a:off x="1786340" y="2637035"/>
              <a:ext cx="303974" cy="301857"/>
            </a:xfrm>
            <a:custGeom>
              <a:avLst/>
              <a:gdLst/>
              <a:ahLst/>
              <a:cxnLst/>
              <a:rect l="l" t="t" r="r" b="b"/>
              <a:pathLst>
                <a:path w="863" h="857" extrusionOk="0">
                  <a:moveTo>
                    <a:pt x="445" y="0"/>
                  </a:moveTo>
                  <a:cubicBezTo>
                    <a:pt x="201" y="0"/>
                    <a:pt x="1" y="196"/>
                    <a:pt x="1" y="439"/>
                  </a:cubicBezTo>
                  <a:cubicBezTo>
                    <a:pt x="1" y="661"/>
                    <a:pt x="201" y="857"/>
                    <a:pt x="445" y="857"/>
                  </a:cubicBezTo>
                  <a:cubicBezTo>
                    <a:pt x="683" y="857"/>
                    <a:pt x="862" y="661"/>
                    <a:pt x="862" y="439"/>
                  </a:cubicBezTo>
                  <a:cubicBezTo>
                    <a:pt x="862" y="196"/>
                    <a:pt x="683" y="0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45;p73">
              <a:extLst>
                <a:ext uri="{FF2B5EF4-FFF2-40B4-BE49-F238E27FC236}">
                  <a16:creationId xmlns:a16="http://schemas.microsoft.com/office/drawing/2014/main" id="{47AF14DB-5836-F5A8-195D-49BA7E74464E}"/>
                </a:ext>
              </a:extLst>
            </p:cNvPr>
            <p:cNvSpPr/>
            <p:nvPr/>
          </p:nvSpPr>
          <p:spPr>
            <a:xfrm>
              <a:off x="1259388" y="1914596"/>
              <a:ext cx="301861" cy="303618"/>
            </a:xfrm>
            <a:custGeom>
              <a:avLst/>
              <a:gdLst/>
              <a:ahLst/>
              <a:cxnLst/>
              <a:rect l="l" t="t" r="r" b="b"/>
              <a:pathLst>
                <a:path w="857" h="862" extrusionOk="0">
                  <a:moveTo>
                    <a:pt x="439" y="0"/>
                  </a:moveTo>
                  <a:cubicBezTo>
                    <a:pt x="196" y="0"/>
                    <a:pt x="0" y="201"/>
                    <a:pt x="0" y="423"/>
                  </a:cubicBezTo>
                  <a:cubicBezTo>
                    <a:pt x="0" y="661"/>
                    <a:pt x="196" y="862"/>
                    <a:pt x="439" y="862"/>
                  </a:cubicBezTo>
                  <a:cubicBezTo>
                    <a:pt x="661" y="862"/>
                    <a:pt x="857" y="661"/>
                    <a:pt x="857" y="423"/>
                  </a:cubicBezTo>
                  <a:cubicBezTo>
                    <a:pt x="857" y="201"/>
                    <a:pt x="661" y="0"/>
                    <a:pt x="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46;p73">
              <a:extLst>
                <a:ext uri="{FF2B5EF4-FFF2-40B4-BE49-F238E27FC236}">
                  <a16:creationId xmlns:a16="http://schemas.microsoft.com/office/drawing/2014/main" id="{A9378281-01A9-BB52-6B57-3D613B56FE81}"/>
                </a:ext>
              </a:extLst>
            </p:cNvPr>
            <p:cNvSpPr/>
            <p:nvPr/>
          </p:nvSpPr>
          <p:spPr>
            <a:xfrm>
              <a:off x="842336" y="864929"/>
              <a:ext cx="370898" cy="569900"/>
            </a:xfrm>
            <a:custGeom>
              <a:avLst/>
              <a:gdLst/>
              <a:ahLst/>
              <a:cxnLst/>
              <a:rect l="l" t="t" r="r" b="b"/>
              <a:pathLst>
                <a:path w="1053" h="1618" extrusionOk="0">
                  <a:moveTo>
                    <a:pt x="20" y="0"/>
                  </a:moveTo>
                  <a:cubicBezTo>
                    <a:pt x="7" y="0"/>
                    <a:pt x="1" y="15"/>
                    <a:pt x="16" y="30"/>
                  </a:cubicBezTo>
                  <a:cubicBezTo>
                    <a:pt x="169" y="294"/>
                    <a:pt x="370" y="537"/>
                    <a:pt x="545" y="781"/>
                  </a:cubicBezTo>
                  <a:cubicBezTo>
                    <a:pt x="698" y="1045"/>
                    <a:pt x="830" y="1331"/>
                    <a:pt x="983" y="1595"/>
                  </a:cubicBezTo>
                  <a:cubicBezTo>
                    <a:pt x="983" y="1611"/>
                    <a:pt x="993" y="1618"/>
                    <a:pt x="1006" y="1618"/>
                  </a:cubicBezTo>
                  <a:cubicBezTo>
                    <a:pt x="1026" y="1618"/>
                    <a:pt x="1052" y="1600"/>
                    <a:pt x="1052" y="1574"/>
                  </a:cubicBezTo>
                  <a:cubicBezTo>
                    <a:pt x="920" y="1288"/>
                    <a:pt x="767" y="997"/>
                    <a:pt x="613" y="733"/>
                  </a:cubicBezTo>
                  <a:cubicBezTo>
                    <a:pt x="455" y="495"/>
                    <a:pt x="280" y="204"/>
                    <a:pt x="37" y="9"/>
                  </a:cubicBezTo>
                  <a:cubicBezTo>
                    <a:pt x="31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47;p73">
              <a:extLst>
                <a:ext uri="{FF2B5EF4-FFF2-40B4-BE49-F238E27FC236}">
                  <a16:creationId xmlns:a16="http://schemas.microsoft.com/office/drawing/2014/main" id="{FA726AAE-230F-BF25-C536-2997597D36AA}"/>
                </a:ext>
              </a:extLst>
            </p:cNvPr>
            <p:cNvSpPr/>
            <p:nvPr/>
          </p:nvSpPr>
          <p:spPr>
            <a:xfrm>
              <a:off x="980062" y="743055"/>
              <a:ext cx="108135" cy="285302"/>
            </a:xfrm>
            <a:custGeom>
              <a:avLst/>
              <a:gdLst/>
              <a:ahLst/>
              <a:cxnLst/>
              <a:rect l="l" t="t" r="r" b="b"/>
              <a:pathLst>
                <a:path w="307" h="810" extrusionOk="0">
                  <a:moveTo>
                    <a:pt x="286" y="1"/>
                  </a:moveTo>
                  <a:cubicBezTo>
                    <a:pt x="196" y="90"/>
                    <a:pt x="175" y="201"/>
                    <a:pt x="132" y="312"/>
                  </a:cubicBezTo>
                  <a:cubicBezTo>
                    <a:pt x="90" y="466"/>
                    <a:pt x="43" y="619"/>
                    <a:pt x="0" y="794"/>
                  </a:cubicBezTo>
                  <a:cubicBezTo>
                    <a:pt x="0" y="804"/>
                    <a:pt x="11" y="809"/>
                    <a:pt x="21" y="809"/>
                  </a:cubicBezTo>
                  <a:cubicBezTo>
                    <a:pt x="32" y="809"/>
                    <a:pt x="43" y="804"/>
                    <a:pt x="43" y="794"/>
                  </a:cubicBezTo>
                  <a:cubicBezTo>
                    <a:pt x="90" y="661"/>
                    <a:pt x="132" y="508"/>
                    <a:pt x="175" y="376"/>
                  </a:cubicBezTo>
                  <a:cubicBezTo>
                    <a:pt x="222" y="265"/>
                    <a:pt x="307" y="133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48;p73">
              <a:extLst>
                <a:ext uri="{FF2B5EF4-FFF2-40B4-BE49-F238E27FC236}">
                  <a16:creationId xmlns:a16="http://schemas.microsoft.com/office/drawing/2014/main" id="{E523154B-E2B8-A1CA-113B-A179175A5DD9}"/>
                </a:ext>
              </a:extLst>
            </p:cNvPr>
            <p:cNvSpPr/>
            <p:nvPr/>
          </p:nvSpPr>
          <p:spPr>
            <a:xfrm>
              <a:off x="747231" y="1139674"/>
              <a:ext cx="333562" cy="56004"/>
            </a:xfrm>
            <a:custGeom>
              <a:avLst/>
              <a:gdLst/>
              <a:ahLst/>
              <a:cxnLst/>
              <a:rect l="l" t="t" r="r" b="b"/>
              <a:pathLst>
                <a:path w="947" h="159" extrusionOk="0">
                  <a:moveTo>
                    <a:pt x="43" y="1"/>
                  </a:moveTo>
                  <a:cubicBezTo>
                    <a:pt x="5" y="1"/>
                    <a:pt x="1" y="89"/>
                    <a:pt x="46" y="89"/>
                  </a:cubicBezTo>
                  <a:cubicBezTo>
                    <a:pt x="50" y="89"/>
                    <a:pt x="55" y="89"/>
                    <a:pt x="60" y="87"/>
                  </a:cubicBezTo>
                  <a:lnTo>
                    <a:pt x="60" y="87"/>
                  </a:lnTo>
                  <a:cubicBezTo>
                    <a:pt x="301" y="110"/>
                    <a:pt x="560" y="158"/>
                    <a:pt x="805" y="158"/>
                  </a:cubicBezTo>
                  <a:cubicBezTo>
                    <a:pt x="846" y="158"/>
                    <a:pt x="886" y="157"/>
                    <a:pt x="926" y="154"/>
                  </a:cubicBezTo>
                  <a:cubicBezTo>
                    <a:pt x="947" y="154"/>
                    <a:pt x="947" y="133"/>
                    <a:pt x="926" y="112"/>
                  </a:cubicBezTo>
                  <a:cubicBezTo>
                    <a:pt x="661" y="22"/>
                    <a:pt x="328" y="22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49;p73">
              <a:extLst>
                <a:ext uri="{FF2B5EF4-FFF2-40B4-BE49-F238E27FC236}">
                  <a16:creationId xmlns:a16="http://schemas.microsoft.com/office/drawing/2014/main" id="{D089A211-1498-CFAC-03E4-A1BCDD1ED720}"/>
                </a:ext>
              </a:extLst>
            </p:cNvPr>
            <p:cNvSpPr/>
            <p:nvPr/>
          </p:nvSpPr>
          <p:spPr>
            <a:xfrm>
              <a:off x="1592608" y="1265071"/>
              <a:ext cx="137722" cy="547358"/>
            </a:xfrm>
            <a:custGeom>
              <a:avLst/>
              <a:gdLst/>
              <a:ahLst/>
              <a:cxnLst/>
              <a:rect l="l" t="t" r="r" b="b"/>
              <a:pathLst>
                <a:path w="391" h="1554" extrusionOk="0">
                  <a:moveTo>
                    <a:pt x="337" y="0"/>
                  </a:moveTo>
                  <a:cubicBezTo>
                    <a:pt x="326" y="0"/>
                    <a:pt x="315" y="6"/>
                    <a:pt x="307" y="20"/>
                  </a:cubicBezTo>
                  <a:cubicBezTo>
                    <a:pt x="202" y="258"/>
                    <a:pt x="154" y="522"/>
                    <a:pt x="112" y="787"/>
                  </a:cubicBezTo>
                  <a:cubicBezTo>
                    <a:pt x="69" y="1009"/>
                    <a:pt x="1" y="1315"/>
                    <a:pt x="69" y="1537"/>
                  </a:cubicBezTo>
                  <a:cubicBezTo>
                    <a:pt x="69" y="1548"/>
                    <a:pt x="75" y="1553"/>
                    <a:pt x="80" y="1553"/>
                  </a:cubicBezTo>
                  <a:cubicBezTo>
                    <a:pt x="85" y="1553"/>
                    <a:pt x="91" y="1548"/>
                    <a:pt x="91" y="1537"/>
                  </a:cubicBezTo>
                  <a:cubicBezTo>
                    <a:pt x="154" y="1342"/>
                    <a:pt x="154" y="1077"/>
                    <a:pt x="175" y="877"/>
                  </a:cubicBezTo>
                  <a:cubicBezTo>
                    <a:pt x="223" y="591"/>
                    <a:pt x="265" y="306"/>
                    <a:pt x="376" y="62"/>
                  </a:cubicBezTo>
                  <a:cubicBezTo>
                    <a:pt x="391" y="33"/>
                    <a:pt x="36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50;p73">
              <a:extLst>
                <a:ext uri="{FF2B5EF4-FFF2-40B4-BE49-F238E27FC236}">
                  <a16:creationId xmlns:a16="http://schemas.microsoft.com/office/drawing/2014/main" id="{FB709CD9-BC0C-AA9F-A152-E35EC9916EDB}"/>
                </a:ext>
              </a:extLst>
            </p:cNvPr>
            <p:cNvSpPr/>
            <p:nvPr/>
          </p:nvSpPr>
          <p:spPr>
            <a:xfrm>
              <a:off x="1585211" y="1256969"/>
              <a:ext cx="78547" cy="226833"/>
            </a:xfrm>
            <a:custGeom>
              <a:avLst/>
              <a:gdLst/>
              <a:ahLst/>
              <a:cxnLst/>
              <a:rect l="l" t="t" r="r" b="b"/>
              <a:pathLst>
                <a:path w="223" h="644" extrusionOk="0">
                  <a:moveTo>
                    <a:pt x="67" y="1"/>
                  </a:moveTo>
                  <a:cubicBezTo>
                    <a:pt x="55" y="1"/>
                    <a:pt x="43" y="6"/>
                    <a:pt x="43" y="17"/>
                  </a:cubicBezTo>
                  <a:cubicBezTo>
                    <a:pt x="1" y="218"/>
                    <a:pt x="112" y="440"/>
                    <a:pt x="175" y="635"/>
                  </a:cubicBezTo>
                  <a:cubicBezTo>
                    <a:pt x="175" y="641"/>
                    <a:pt x="179" y="644"/>
                    <a:pt x="185" y="644"/>
                  </a:cubicBezTo>
                  <a:cubicBezTo>
                    <a:pt x="199" y="644"/>
                    <a:pt x="223" y="629"/>
                    <a:pt x="223" y="614"/>
                  </a:cubicBezTo>
                  <a:cubicBezTo>
                    <a:pt x="196" y="524"/>
                    <a:pt x="175" y="413"/>
                    <a:pt x="154" y="329"/>
                  </a:cubicBezTo>
                  <a:cubicBezTo>
                    <a:pt x="133" y="218"/>
                    <a:pt x="133" y="106"/>
                    <a:pt x="90" y="17"/>
                  </a:cubicBezTo>
                  <a:cubicBezTo>
                    <a:pt x="90" y="6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51;p73">
              <a:extLst>
                <a:ext uri="{FF2B5EF4-FFF2-40B4-BE49-F238E27FC236}">
                  <a16:creationId xmlns:a16="http://schemas.microsoft.com/office/drawing/2014/main" id="{46926772-54AD-35FA-2B98-73C757B886BC}"/>
                </a:ext>
              </a:extLst>
            </p:cNvPr>
            <p:cNvSpPr/>
            <p:nvPr/>
          </p:nvSpPr>
          <p:spPr>
            <a:xfrm>
              <a:off x="1832835" y="2014279"/>
              <a:ext cx="270865" cy="260999"/>
            </a:xfrm>
            <a:custGeom>
              <a:avLst/>
              <a:gdLst/>
              <a:ahLst/>
              <a:cxnLst/>
              <a:rect l="l" t="t" r="r" b="b"/>
              <a:pathLst>
                <a:path w="769" h="741" extrusionOk="0">
                  <a:moveTo>
                    <a:pt x="724" y="0"/>
                  </a:moveTo>
                  <a:cubicBezTo>
                    <a:pt x="719" y="0"/>
                    <a:pt x="714" y="2"/>
                    <a:pt x="709" y="8"/>
                  </a:cubicBezTo>
                  <a:cubicBezTo>
                    <a:pt x="551" y="92"/>
                    <a:pt x="418" y="225"/>
                    <a:pt x="286" y="357"/>
                  </a:cubicBezTo>
                  <a:cubicBezTo>
                    <a:pt x="181" y="447"/>
                    <a:pt x="48" y="579"/>
                    <a:pt x="1" y="711"/>
                  </a:cubicBezTo>
                  <a:cubicBezTo>
                    <a:pt x="1" y="726"/>
                    <a:pt x="11" y="741"/>
                    <a:pt x="18" y="741"/>
                  </a:cubicBezTo>
                  <a:cubicBezTo>
                    <a:pt x="20" y="741"/>
                    <a:pt x="22" y="738"/>
                    <a:pt x="22" y="732"/>
                  </a:cubicBezTo>
                  <a:cubicBezTo>
                    <a:pt x="112" y="600"/>
                    <a:pt x="265" y="468"/>
                    <a:pt x="376" y="357"/>
                  </a:cubicBezTo>
                  <a:cubicBezTo>
                    <a:pt x="487" y="246"/>
                    <a:pt x="619" y="161"/>
                    <a:pt x="752" y="50"/>
                  </a:cubicBezTo>
                  <a:cubicBezTo>
                    <a:pt x="768" y="33"/>
                    <a:pt x="745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52;p73">
              <a:extLst>
                <a:ext uri="{FF2B5EF4-FFF2-40B4-BE49-F238E27FC236}">
                  <a16:creationId xmlns:a16="http://schemas.microsoft.com/office/drawing/2014/main" id="{67AB26BC-A7BB-21D6-CE03-FD0FBE44EB1A}"/>
                </a:ext>
              </a:extLst>
            </p:cNvPr>
            <p:cNvSpPr/>
            <p:nvPr/>
          </p:nvSpPr>
          <p:spPr>
            <a:xfrm>
              <a:off x="1950131" y="1950172"/>
              <a:ext cx="46847" cy="180691"/>
            </a:xfrm>
            <a:custGeom>
              <a:avLst/>
              <a:gdLst/>
              <a:ahLst/>
              <a:cxnLst/>
              <a:rect l="l" t="t" r="r" b="b"/>
              <a:pathLst>
                <a:path w="133" h="513" extrusionOk="0">
                  <a:moveTo>
                    <a:pt x="92" y="1"/>
                  </a:moveTo>
                  <a:cubicBezTo>
                    <a:pt x="88" y="1"/>
                    <a:pt x="85" y="3"/>
                    <a:pt x="85" y="10"/>
                  </a:cubicBezTo>
                  <a:cubicBezTo>
                    <a:pt x="43" y="79"/>
                    <a:pt x="43" y="142"/>
                    <a:pt x="22" y="232"/>
                  </a:cubicBezTo>
                  <a:cubicBezTo>
                    <a:pt x="1" y="322"/>
                    <a:pt x="1" y="407"/>
                    <a:pt x="1" y="496"/>
                  </a:cubicBezTo>
                  <a:cubicBezTo>
                    <a:pt x="1" y="507"/>
                    <a:pt x="6" y="512"/>
                    <a:pt x="14" y="512"/>
                  </a:cubicBezTo>
                  <a:cubicBezTo>
                    <a:pt x="22" y="512"/>
                    <a:pt x="33" y="507"/>
                    <a:pt x="43" y="496"/>
                  </a:cubicBezTo>
                  <a:cubicBezTo>
                    <a:pt x="64" y="407"/>
                    <a:pt x="64" y="322"/>
                    <a:pt x="85" y="253"/>
                  </a:cubicBezTo>
                  <a:cubicBezTo>
                    <a:pt x="112" y="163"/>
                    <a:pt x="133" y="100"/>
                    <a:pt x="112" y="10"/>
                  </a:cubicBezTo>
                  <a:cubicBezTo>
                    <a:pt x="112" y="10"/>
                    <a:pt x="10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53;p73">
              <a:extLst>
                <a:ext uri="{FF2B5EF4-FFF2-40B4-BE49-F238E27FC236}">
                  <a16:creationId xmlns:a16="http://schemas.microsoft.com/office/drawing/2014/main" id="{423FABEE-F358-F4DD-89BD-1232B3871821}"/>
                </a:ext>
              </a:extLst>
            </p:cNvPr>
            <p:cNvSpPr/>
            <p:nvPr/>
          </p:nvSpPr>
          <p:spPr>
            <a:xfrm>
              <a:off x="1879331" y="2156583"/>
              <a:ext cx="233176" cy="61639"/>
            </a:xfrm>
            <a:custGeom>
              <a:avLst/>
              <a:gdLst/>
              <a:ahLst/>
              <a:cxnLst/>
              <a:rect l="l" t="t" r="r" b="b"/>
              <a:pathLst>
                <a:path w="662" h="175" extrusionOk="0">
                  <a:moveTo>
                    <a:pt x="620" y="0"/>
                  </a:moveTo>
                  <a:cubicBezTo>
                    <a:pt x="419" y="22"/>
                    <a:pt x="181" y="43"/>
                    <a:pt x="1" y="154"/>
                  </a:cubicBezTo>
                  <a:cubicBezTo>
                    <a:pt x="1" y="154"/>
                    <a:pt x="1" y="175"/>
                    <a:pt x="22" y="175"/>
                  </a:cubicBezTo>
                  <a:cubicBezTo>
                    <a:pt x="112" y="175"/>
                    <a:pt x="202" y="133"/>
                    <a:pt x="286" y="133"/>
                  </a:cubicBezTo>
                  <a:cubicBezTo>
                    <a:pt x="397" y="106"/>
                    <a:pt x="508" y="85"/>
                    <a:pt x="620" y="85"/>
                  </a:cubicBezTo>
                  <a:cubicBezTo>
                    <a:pt x="662" y="64"/>
                    <a:pt x="662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54;p73">
              <a:extLst>
                <a:ext uri="{FF2B5EF4-FFF2-40B4-BE49-F238E27FC236}">
                  <a16:creationId xmlns:a16="http://schemas.microsoft.com/office/drawing/2014/main" id="{0984BFAB-FBAA-57F9-F7C3-B40FAB1A9043}"/>
                </a:ext>
              </a:extLst>
            </p:cNvPr>
            <p:cNvSpPr/>
            <p:nvPr/>
          </p:nvSpPr>
          <p:spPr>
            <a:xfrm>
              <a:off x="1374923" y="2007587"/>
              <a:ext cx="110248" cy="247966"/>
            </a:xfrm>
            <a:custGeom>
              <a:avLst/>
              <a:gdLst/>
              <a:ahLst/>
              <a:cxnLst/>
              <a:rect l="l" t="t" r="r" b="b"/>
              <a:pathLst>
                <a:path w="313" h="704" extrusionOk="0">
                  <a:moveTo>
                    <a:pt x="48" y="0"/>
                  </a:moveTo>
                  <a:cubicBezTo>
                    <a:pt x="27" y="0"/>
                    <a:pt x="0" y="0"/>
                    <a:pt x="0" y="27"/>
                  </a:cubicBezTo>
                  <a:cubicBezTo>
                    <a:pt x="48" y="133"/>
                    <a:pt x="111" y="222"/>
                    <a:pt x="159" y="333"/>
                  </a:cubicBezTo>
                  <a:cubicBezTo>
                    <a:pt x="201" y="445"/>
                    <a:pt x="201" y="577"/>
                    <a:pt x="265" y="688"/>
                  </a:cubicBezTo>
                  <a:cubicBezTo>
                    <a:pt x="265" y="698"/>
                    <a:pt x="271" y="704"/>
                    <a:pt x="278" y="704"/>
                  </a:cubicBezTo>
                  <a:cubicBezTo>
                    <a:pt x="284" y="704"/>
                    <a:pt x="291" y="698"/>
                    <a:pt x="291" y="688"/>
                  </a:cubicBezTo>
                  <a:cubicBezTo>
                    <a:pt x="312" y="556"/>
                    <a:pt x="265" y="423"/>
                    <a:pt x="222" y="312"/>
                  </a:cubicBezTo>
                  <a:cubicBezTo>
                    <a:pt x="180" y="201"/>
                    <a:pt x="111" y="9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55;p73">
              <a:extLst>
                <a:ext uri="{FF2B5EF4-FFF2-40B4-BE49-F238E27FC236}">
                  <a16:creationId xmlns:a16="http://schemas.microsoft.com/office/drawing/2014/main" id="{57D0917C-9D41-DC2E-E0C8-3EFA25D4B99D}"/>
                </a:ext>
              </a:extLst>
            </p:cNvPr>
            <p:cNvSpPr/>
            <p:nvPr/>
          </p:nvSpPr>
          <p:spPr>
            <a:xfrm>
              <a:off x="1430577" y="1979760"/>
              <a:ext cx="46847" cy="136311"/>
            </a:xfrm>
            <a:custGeom>
              <a:avLst/>
              <a:gdLst/>
              <a:ahLst/>
              <a:cxnLst/>
              <a:rect l="l" t="t" r="r" b="b"/>
              <a:pathLst>
                <a:path w="133" h="387" extrusionOk="0">
                  <a:moveTo>
                    <a:pt x="96" y="0"/>
                  </a:moveTo>
                  <a:cubicBezTo>
                    <a:pt x="91" y="0"/>
                    <a:pt x="85" y="5"/>
                    <a:pt x="85" y="16"/>
                  </a:cubicBezTo>
                  <a:cubicBezTo>
                    <a:pt x="43" y="37"/>
                    <a:pt x="43" y="106"/>
                    <a:pt x="22" y="169"/>
                  </a:cubicBezTo>
                  <a:cubicBezTo>
                    <a:pt x="22" y="238"/>
                    <a:pt x="1" y="301"/>
                    <a:pt x="1" y="370"/>
                  </a:cubicBezTo>
                  <a:cubicBezTo>
                    <a:pt x="1" y="381"/>
                    <a:pt x="6" y="386"/>
                    <a:pt x="14" y="386"/>
                  </a:cubicBezTo>
                  <a:cubicBezTo>
                    <a:pt x="22" y="386"/>
                    <a:pt x="32" y="381"/>
                    <a:pt x="43" y="370"/>
                  </a:cubicBezTo>
                  <a:cubicBezTo>
                    <a:pt x="64" y="301"/>
                    <a:pt x="64" y="259"/>
                    <a:pt x="85" y="190"/>
                  </a:cubicBezTo>
                  <a:cubicBezTo>
                    <a:pt x="85" y="127"/>
                    <a:pt x="133" y="58"/>
                    <a:pt x="107" y="16"/>
                  </a:cubicBezTo>
                  <a:cubicBezTo>
                    <a:pt x="107" y="5"/>
                    <a:pt x="10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56;p73">
              <a:extLst>
                <a:ext uri="{FF2B5EF4-FFF2-40B4-BE49-F238E27FC236}">
                  <a16:creationId xmlns:a16="http://schemas.microsoft.com/office/drawing/2014/main" id="{90611350-D9B1-8B3E-9356-CAC2716E33CC}"/>
                </a:ext>
              </a:extLst>
            </p:cNvPr>
            <p:cNvSpPr/>
            <p:nvPr/>
          </p:nvSpPr>
          <p:spPr>
            <a:xfrm>
              <a:off x="1328075" y="2110088"/>
              <a:ext cx="123985" cy="63753"/>
            </a:xfrm>
            <a:custGeom>
              <a:avLst/>
              <a:gdLst/>
              <a:ahLst/>
              <a:cxnLst/>
              <a:rect l="l" t="t" r="r" b="b"/>
              <a:pathLst>
                <a:path w="352" h="181" extrusionOk="0">
                  <a:moveTo>
                    <a:pt x="27" y="0"/>
                  </a:moveTo>
                  <a:cubicBezTo>
                    <a:pt x="27" y="0"/>
                    <a:pt x="1" y="21"/>
                    <a:pt x="27" y="21"/>
                  </a:cubicBezTo>
                  <a:cubicBezTo>
                    <a:pt x="70" y="64"/>
                    <a:pt x="112" y="64"/>
                    <a:pt x="160" y="85"/>
                  </a:cubicBezTo>
                  <a:cubicBezTo>
                    <a:pt x="223" y="106"/>
                    <a:pt x="265" y="132"/>
                    <a:pt x="313" y="175"/>
                  </a:cubicBezTo>
                  <a:cubicBezTo>
                    <a:pt x="317" y="179"/>
                    <a:pt x="321" y="180"/>
                    <a:pt x="325" y="180"/>
                  </a:cubicBezTo>
                  <a:cubicBezTo>
                    <a:pt x="341" y="180"/>
                    <a:pt x="351" y="149"/>
                    <a:pt x="334" y="132"/>
                  </a:cubicBezTo>
                  <a:cubicBezTo>
                    <a:pt x="292" y="106"/>
                    <a:pt x="244" y="64"/>
                    <a:pt x="181" y="42"/>
                  </a:cubicBezTo>
                  <a:cubicBezTo>
                    <a:pt x="133" y="21"/>
                    <a:pt x="91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57;p73">
              <a:extLst>
                <a:ext uri="{FF2B5EF4-FFF2-40B4-BE49-F238E27FC236}">
                  <a16:creationId xmlns:a16="http://schemas.microsoft.com/office/drawing/2014/main" id="{F4D1197F-22F3-A7EF-E6FB-B260C27A5630}"/>
                </a:ext>
              </a:extLst>
            </p:cNvPr>
            <p:cNvSpPr/>
            <p:nvPr/>
          </p:nvSpPr>
          <p:spPr>
            <a:xfrm>
              <a:off x="940963" y="2171377"/>
              <a:ext cx="225779" cy="272270"/>
            </a:xfrm>
            <a:custGeom>
              <a:avLst/>
              <a:gdLst/>
              <a:ahLst/>
              <a:cxnLst/>
              <a:rect l="l" t="t" r="r" b="b"/>
              <a:pathLst>
                <a:path w="641" h="773" extrusionOk="0">
                  <a:moveTo>
                    <a:pt x="43" y="1"/>
                  </a:moveTo>
                  <a:cubicBezTo>
                    <a:pt x="0" y="1"/>
                    <a:pt x="0" y="64"/>
                    <a:pt x="21" y="64"/>
                  </a:cubicBezTo>
                  <a:cubicBezTo>
                    <a:pt x="90" y="64"/>
                    <a:pt x="175" y="223"/>
                    <a:pt x="222" y="286"/>
                  </a:cubicBezTo>
                  <a:cubicBezTo>
                    <a:pt x="265" y="355"/>
                    <a:pt x="307" y="397"/>
                    <a:pt x="355" y="461"/>
                  </a:cubicBezTo>
                  <a:cubicBezTo>
                    <a:pt x="439" y="572"/>
                    <a:pt x="529" y="683"/>
                    <a:pt x="619" y="773"/>
                  </a:cubicBezTo>
                  <a:lnTo>
                    <a:pt x="640" y="773"/>
                  </a:lnTo>
                  <a:cubicBezTo>
                    <a:pt x="529" y="572"/>
                    <a:pt x="397" y="418"/>
                    <a:pt x="265" y="244"/>
                  </a:cubicBezTo>
                  <a:cubicBezTo>
                    <a:pt x="222" y="175"/>
                    <a:pt x="154" y="22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58;p73">
              <a:extLst>
                <a:ext uri="{FF2B5EF4-FFF2-40B4-BE49-F238E27FC236}">
                  <a16:creationId xmlns:a16="http://schemas.microsoft.com/office/drawing/2014/main" id="{243363D3-D5D7-E5A7-F2D4-0E1787BC12B2}"/>
                </a:ext>
              </a:extLst>
            </p:cNvPr>
            <p:cNvSpPr/>
            <p:nvPr/>
          </p:nvSpPr>
          <p:spPr>
            <a:xfrm>
              <a:off x="1011764" y="2105861"/>
              <a:ext cx="37336" cy="177169"/>
            </a:xfrm>
            <a:custGeom>
              <a:avLst/>
              <a:gdLst/>
              <a:ahLst/>
              <a:cxnLst/>
              <a:rect l="l" t="t" r="r" b="b"/>
              <a:pathLst>
                <a:path w="106" h="503" extrusionOk="0">
                  <a:moveTo>
                    <a:pt x="58" y="0"/>
                  </a:moveTo>
                  <a:cubicBezTo>
                    <a:pt x="52" y="0"/>
                    <a:pt x="42" y="12"/>
                    <a:pt x="42" y="12"/>
                  </a:cubicBezTo>
                  <a:cubicBezTo>
                    <a:pt x="0" y="166"/>
                    <a:pt x="42" y="340"/>
                    <a:pt x="85" y="493"/>
                  </a:cubicBezTo>
                  <a:cubicBezTo>
                    <a:pt x="85" y="500"/>
                    <a:pt x="87" y="503"/>
                    <a:pt x="90" y="503"/>
                  </a:cubicBezTo>
                  <a:cubicBezTo>
                    <a:pt x="97" y="503"/>
                    <a:pt x="106" y="493"/>
                    <a:pt x="106" y="493"/>
                  </a:cubicBezTo>
                  <a:cubicBezTo>
                    <a:pt x="85" y="340"/>
                    <a:pt x="85" y="166"/>
                    <a:pt x="64" y="12"/>
                  </a:cubicBezTo>
                  <a:cubicBezTo>
                    <a:pt x="64" y="3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59;p73">
              <a:extLst>
                <a:ext uri="{FF2B5EF4-FFF2-40B4-BE49-F238E27FC236}">
                  <a16:creationId xmlns:a16="http://schemas.microsoft.com/office/drawing/2014/main" id="{F97148CC-02D4-1F42-F000-8BBC96E4500B}"/>
                </a:ext>
              </a:extLst>
            </p:cNvPr>
            <p:cNvSpPr/>
            <p:nvPr/>
          </p:nvSpPr>
          <p:spPr>
            <a:xfrm>
              <a:off x="901865" y="2299591"/>
              <a:ext cx="201476" cy="75376"/>
            </a:xfrm>
            <a:custGeom>
              <a:avLst/>
              <a:gdLst/>
              <a:ahLst/>
              <a:cxnLst/>
              <a:rect l="l" t="t" r="r" b="b"/>
              <a:pathLst>
                <a:path w="572" h="214" extrusionOk="0">
                  <a:moveTo>
                    <a:pt x="100" y="1"/>
                  </a:moveTo>
                  <a:cubicBezTo>
                    <a:pt x="66" y="1"/>
                    <a:pt x="33" y="4"/>
                    <a:pt x="0" y="12"/>
                  </a:cubicBezTo>
                  <a:lnTo>
                    <a:pt x="0" y="33"/>
                  </a:lnTo>
                  <a:cubicBezTo>
                    <a:pt x="90" y="75"/>
                    <a:pt x="180" y="75"/>
                    <a:pt x="243" y="97"/>
                  </a:cubicBezTo>
                  <a:cubicBezTo>
                    <a:pt x="354" y="123"/>
                    <a:pt x="444" y="165"/>
                    <a:pt x="529" y="208"/>
                  </a:cubicBezTo>
                  <a:cubicBezTo>
                    <a:pt x="533" y="212"/>
                    <a:pt x="538" y="214"/>
                    <a:pt x="542" y="214"/>
                  </a:cubicBezTo>
                  <a:cubicBezTo>
                    <a:pt x="559" y="214"/>
                    <a:pt x="571" y="186"/>
                    <a:pt x="550" y="186"/>
                  </a:cubicBezTo>
                  <a:cubicBezTo>
                    <a:pt x="440" y="94"/>
                    <a:pt x="27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60;p73">
              <a:extLst>
                <a:ext uri="{FF2B5EF4-FFF2-40B4-BE49-F238E27FC236}">
                  <a16:creationId xmlns:a16="http://schemas.microsoft.com/office/drawing/2014/main" id="{873AD6AD-18FC-6044-0146-C60E47C07969}"/>
                </a:ext>
              </a:extLst>
            </p:cNvPr>
            <p:cNvSpPr/>
            <p:nvPr/>
          </p:nvSpPr>
          <p:spPr>
            <a:xfrm>
              <a:off x="1810644" y="2775112"/>
              <a:ext cx="206759" cy="109894"/>
            </a:xfrm>
            <a:custGeom>
              <a:avLst/>
              <a:gdLst/>
              <a:ahLst/>
              <a:cxnLst/>
              <a:rect l="l" t="t" r="r" b="b"/>
              <a:pathLst>
                <a:path w="587" h="312" extrusionOk="0">
                  <a:moveTo>
                    <a:pt x="559" y="1"/>
                  </a:moveTo>
                  <a:cubicBezTo>
                    <a:pt x="556" y="1"/>
                    <a:pt x="553" y="2"/>
                    <a:pt x="550" y="5"/>
                  </a:cubicBezTo>
                  <a:cubicBezTo>
                    <a:pt x="349" y="47"/>
                    <a:pt x="132" y="137"/>
                    <a:pt x="0" y="290"/>
                  </a:cubicBezTo>
                  <a:cubicBezTo>
                    <a:pt x="0" y="312"/>
                    <a:pt x="21" y="312"/>
                    <a:pt x="21" y="312"/>
                  </a:cubicBezTo>
                  <a:cubicBezTo>
                    <a:pt x="111" y="269"/>
                    <a:pt x="175" y="227"/>
                    <a:pt x="265" y="179"/>
                  </a:cubicBezTo>
                  <a:cubicBezTo>
                    <a:pt x="349" y="116"/>
                    <a:pt x="460" y="95"/>
                    <a:pt x="550" y="47"/>
                  </a:cubicBezTo>
                  <a:cubicBezTo>
                    <a:pt x="586" y="47"/>
                    <a:pt x="576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61;p73">
              <a:extLst>
                <a:ext uri="{FF2B5EF4-FFF2-40B4-BE49-F238E27FC236}">
                  <a16:creationId xmlns:a16="http://schemas.microsoft.com/office/drawing/2014/main" id="{B276F4B4-08C8-6F64-D25E-73DD8721F50E}"/>
                </a:ext>
              </a:extLst>
            </p:cNvPr>
            <p:cNvSpPr/>
            <p:nvPr/>
          </p:nvSpPr>
          <p:spPr>
            <a:xfrm>
              <a:off x="1896239" y="2722628"/>
              <a:ext cx="46847" cy="108485"/>
            </a:xfrm>
            <a:custGeom>
              <a:avLst/>
              <a:gdLst/>
              <a:ahLst/>
              <a:cxnLst/>
              <a:rect l="l" t="t" r="r" b="b"/>
              <a:pathLst>
                <a:path w="133" h="308" extrusionOk="0">
                  <a:moveTo>
                    <a:pt x="106" y="1"/>
                  </a:moveTo>
                  <a:cubicBezTo>
                    <a:pt x="85" y="22"/>
                    <a:pt x="64" y="64"/>
                    <a:pt x="64" y="112"/>
                  </a:cubicBezTo>
                  <a:cubicBezTo>
                    <a:pt x="43" y="175"/>
                    <a:pt x="22" y="244"/>
                    <a:pt x="1" y="286"/>
                  </a:cubicBezTo>
                  <a:cubicBezTo>
                    <a:pt x="1" y="307"/>
                    <a:pt x="22" y="307"/>
                    <a:pt x="43" y="307"/>
                  </a:cubicBezTo>
                  <a:cubicBezTo>
                    <a:pt x="43" y="244"/>
                    <a:pt x="64" y="196"/>
                    <a:pt x="85" y="133"/>
                  </a:cubicBezTo>
                  <a:cubicBezTo>
                    <a:pt x="106" y="85"/>
                    <a:pt x="133" y="43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62;p73">
              <a:extLst>
                <a:ext uri="{FF2B5EF4-FFF2-40B4-BE49-F238E27FC236}">
                  <a16:creationId xmlns:a16="http://schemas.microsoft.com/office/drawing/2014/main" id="{5B49CA9E-C1C6-CB9A-ACC9-25B12C39DF9A}"/>
                </a:ext>
              </a:extLst>
            </p:cNvPr>
            <p:cNvSpPr/>
            <p:nvPr/>
          </p:nvSpPr>
          <p:spPr>
            <a:xfrm>
              <a:off x="1864537" y="2851547"/>
              <a:ext cx="115884" cy="40858"/>
            </a:xfrm>
            <a:custGeom>
              <a:avLst/>
              <a:gdLst/>
              <a:ahLst/>
              <a:cxnLst/>
              <a:rect l="l" t="t" r="r" b="b"/>
              <a:pathLst>
                <a:path w="329" h="116" extrusionOk="0">
                  <a:moveTo>
                    <a:pt x="86" y="0"/>
                  </a:moveTo>
                  <a:cubicBezTo>
                    <a:pt x="57" y="0"/>
                    <a:pt x="28" y="3"/>
                    <a:pt x="1" y="10"/>
                  </a:cubicBezTo>
                  <a:cubicBezTo>
                    <a:pt x="1" y="31"/>
                    <a:pt x="1" y="52"/>
                    <a:pt x="22" y="52"/>
                  </a:cubicBezTo>
                  <a:cubicBezTo>
                    <a:pt x="64" y="52"/>
                    <a:pt x="112" y="52"/>
                    <a:pt x="175" y="73"/>
                  </a:cubicBezTo>
                  <a:cubicBezTo>
                    <a:pt x="223" y="73"/>
                    <a:pt x="265" y="95"/>
                    <a:pt x="307" y="116"/>
                  </a:cubicBezTo>
                  <a:cubicBezTo>
                    <a:pt x="328" y="116"/>
                    <a:pt x="328" y="95"/>
                    <a:pt x="328" y="95"/>
                  </a:cubicBezTo>
                  <a:cubicBezTo>
                    <a:pt x="265" y="31"/>
                    <a:pt x="174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63;p73">
              <a:extLst>
                <a:ext uri="{FF2B5EF4-FFF2-40B4-BE49-F238E27FC236}">
                  <a16:creationId xmlns:a16="http://schemas.microsoft.com/office/drawing/2014/main" id="{5719C390-E1F5-D0E8-B718-A674E690B54D}"/>
                </a:ext>
              </a:extLst>
            </p:cNvPr>
            <p:cNvSpPr/>
            <p:nvPr/>
          </p:nvSpPr>
          <p:spPr>
            <a:xfrm>
              <a:off x="925817" y="2820198"/>
              <a:ext cx="201476" cy="52129"/>
            </a:xfrm>
            <a:custGeom>
              <a:avLst/>
              <a:gdLst/>
              <a:ahLst/>
              <a:cxnLst/>
              <a:rect l="l" t="t" r="r" b="b"/>
              <a:pathLst>
                <a:path w="572" h="148" extrusionOk="0">
                  <a:moveTo>
                    <a:pt x="81" y="0"/>
                  </a:moveTo>
                  <a:cubicBezTo>
                    <a:pt x="53" y="0"/>
                    <a:pt x="26" y="3"/>
                    <a:pt x="1" y="9"/>
                  </a:cubicBezTo>
                  <a:lnTo>
                    <a:pt x="1" y="30"/>
                  </a:lnTo>
                  <a:cubicBezTo>
                    <a:pt x="86" y="51"/>
                    <a:pt x="197" y="51"/>
                    <a:pt x="286" y="73"/>
                  </a:cubicBezTo>
                  <a:cubicBezTo>
                    <a:pt x="376" y="99"/>
                    <a:pt x="461" y="141"/>
                    <a:pt x="551" y="141"/>
                  </a:cubicBezTo>
                  <a:cubicBezTo>
                    <a:pt x="555" y="145"/>
                    <a:pt x="558" y="147"/>
                    <a:pt x="561" y="147"/>
                  </a:cubicBezTo>
                  <a:cubicBezTo>
                    <a:pt x="571" y="147"/>
                    <a:pt x="568" y="120"/>
                    <a:pt x="551" y="120"/>
                  </a:cubicBezTo>
                  <a:cubicBezTo>
                    <a:pt x="482" y="73"/>
                    <a:pt x="376" y="51"/>
                    <a:pt x="286" y="30"/>
                  </a:cubicBezTo>
                  <a:cubicBezTo>
                    <a:pt x="223" y="15"/>
                    <a:pt x="149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64;p73">
              <a:extLst>
                <a:ext uri="{FF2B5EF4-FFF2-40B4-BE49-F238E27FC236}">
                  <a16:creationId xmlns:a16="http://schemas.microsoft.com/office/drawing/2014/main" id="{7DB99BA9-8C30-C44D-1F8B-90113D647481}"/>
                </a:ext>
              </a:extLst>
            </p:cNvPr>
            <p:cNvSpPr/>
            <p:nvPr/>
          </p:nvSpPr>
          <p:spPr>
            <a:xfrm>
              <a:off x="965268" y="2754682"/>
              <a:ext cx="61640" cy="78546"/>
            </a:xfrm>
            <a:custGeom>
              <a:avLst/>
              <a:gdLst/>
              <a:ahLst/>
              <a:cxnLst/>
              <a:rect l="l" t="t" r="r" b="b"/>
              <a:pathLst>
                <a:path w="175" h="223" extrusionOk="0">
                  <a:moveTo>
                    <a:pt x="11" y="1"/>
                  </a:moveTo>
                  <a:cubicBezTo>
                    <a:pt x="5" y="1"/>
                    <a:pt x="0" y="7"/>
                    <a:pt x="0" y="21"/>
                  </a:cubicBezTo>
                  <a:cubicBezTo>
                    <a:pt x="0" y="105"/>
                    <a:pt x="85" y="174"/>
                    <a:pt x="153" y="216"/>
                  </a:cubicBezTo>
                  <a:cubicBezTo>
                    <a:pt x="158" y="220"/>
                    <a:pt x="161" y="222"/>
                    <a:pt x="164" y="222"/>
                  </a:cubicBezTo>
                  <a:cubicBezTo>
                    <a:pt x="174" y="222"/>
                    <a:pt x="174" y="195"/>
                    <a:pt x="174" y="195"/>
                  </a:cubicBezTo>
                  <a:cubicBezTo>
                    <a:pt x="132" y="174"/>
                    <a:pt x="106" y="126"/>
                    <a:pt x="85" y="105"/>
                  </a:cubicBezTo>
                  <a:cubicBezTo>
                    <a:pt x="63" y="63"/>
                    <a:pt x="42" y="42"/>
                    <a:pt x="21" y="21"/>
                  </a:cubicBezTo>
                  <a:cubicBezTo>
                    <a:pt x="21" y="7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65;p73">
              <a:extLst>
                <a:ext uri="{FF2B5EF4-FFF2-40B4-BE49-F238E27FC236}">
                  <a16:creationId xmlns:a16="http://schemas.microsoft.com/office/drawing/2014/main" id="{96DB3C94-E1C5-629F-EC30-3E375715D0A0}"/>
                </a:ext>
              </a:extLst>
            </p:cNvPr>
            <p:cNvSpPr/>
            <p:nvPr/>
          </p:nvSpPr>
          <p:spPr>
            <a:xfrm>
              <a:off x="918420" y="3024496"/>
              <a:ext cx="1210967" cy="1055971"/>
            </a:xfrm>
            <a:custGeom>
              <a:avLst/>
              <a:gdLst/>
              <a:ahLst/>
              <a:cxnLst/>
              <a:rect l="l" t="t" r="r" b="b"/>
              <a:pathLst>
                <a:path w="3438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3437" y="2998"/>
                  </a:lnTo>
                  <a:lnTo>
                    <a:pt x="3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0E752F2-E02C-01F8-02BA-98A28179E9A5}"/>
              </a:ext>
            </a:extLst>
          </p:cNvPr>
          <p:cNvSpPr/>
          <p:nvPr/>
        </p:nvSpPr>
        <p:spPr>
          <a:xfrm>
            <a:off x="4927180" y="1488734"/>
            <a:ext cx="3075709" cy="18514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oogle Shape;3272;p73">
            <a:extLst>
              <a:ext uri="{FF2B5EF4-FFF2-40B4-BE49-F238E27FC236}">
                <a16:creationId xmlns:a16="http://schemas.microsoft.com/office/drawing/2014/main" id="{8A3B6889-A51E-9D71-2014-CFA66EE9E835}"/>
              </a:ext>
            </a:extLst>
          </p:cNvPr>
          <p:cNvGrpSpPr/>
          <p:nvPr/>
        </p:nvGrpSpPr>
        <p:grpSpPr>
          <a:xfrm>
            <a:off x="6812929" y="2142996"/>
            <a:ext cx="1261243" cy="2486787"/>
            <a:chOff x="7363276" y="1232754"/>
            <a:chExt cx="1821553" cy="3591546"/>
          </a:xfrm>
        </p:grpSpPr>
        <p:sp>
          <p:nvSpPr>
            <p:cNvPr id="45" name="Google Shape;3273;p73">
              <a:extLst>
                <a:ext uri="{FF2B5EF4-FFF2-40B4-BE49-F238E27FC236}">
                  <a16:creationId xmlns:a16="http://schemas.microsoft.com/office/drawing/2014/main" id="{D9D0DE09-2F3B-E269-BEB0-FCDBDC86E4E6}"/>
                </a:ext>
              </a:extLst>
            </p:cNvPr>
            <p:cNvSpPr/>
            <p:nvPr/>
          </p:nvSpPr>
          <p:spPr>
            <a:xfrm rot="-3001744">
              <a:off x="7939804" y="2771001"/>
              <a:ext cx="292809" cy="431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74;p73">
              <a:extLst>
                <a:ext uri="{FF2B5EF4-FFF2-40B4-BE49-F238E27FC236}">
                  <a16:creationId xmlns:a16="http://schemas.microsoft.com/office/drawing/2014/main" id="{81597897-2498-87C1-1CCC-E998EFE5A304}"/>
                </a:ext>
              </a:extLst>
            </p:cNvPr>
            <p:cNvSpPr/>
            <p:nvPr/>
          </p:nvSpPr>
          <p:spPr>
            <a:xfrm>
              <a:off x="7959275" y="4488300"/>
              <a:ext cx="240300" cy="240850"/>
            </a:xfrm>
            <a:custGeom>
              <a:avLst/>
              <a:gdLst/>
              <a:ahLst/>
              <a:cxnLst/>
              <a:rect l="l" t="t" r="r" b="b"/>
              <a:pathLst>
                <a:path w="1608" h="1644" extrusionOk="0">
                  <a:moveTo>
                    <a:pt x="1539" y="0"/>
                  </a:moveTo>
                  <a:lnTo>
                    <a:pt x="793" y="286"/>
                  </a:lnTo>
                  <a:lnTo>
                    <a:pt x="878" y="841"/>
                  </a:lnTo>
                  <a:lnTo>
                    <a:pt x="550" y="1057"/>
                  </a:lnTo>
                  <a:cubicBezTo>
                    <a:pt x="550" y="1057"/>
                    <a:pt x="0" y="1343"/>
                    <a:pt x="217" y="1544"/>
                  </a:cubicBezTo>
                  <a:cubicBezTo>
                    <a:pt x="312" y="1620"/>
                    <a:pt x="543" y="1643"/>
                    <a:pt x="791" y="1643"/>
                  </a:cubicBezTo>
                  <a:cubicBezTo>
                    <a:pt x="1180" y="1643"/>
                    <a:pt x="1607" y="1586"/>
                    <a:pt x="1607" y="1586"/>
                  </a:cubicBez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75;p73">
              <a:extLst>
                <a:ext uri="{FF2B5EF4-FFF2-40B4-BE49-F238E27FC236}">
                  <a16:creationId xmlns:a16="http://schemas.microsoft.com/office/drawing/2014/main" id="{A41FAC63-C189-D5FF-0474-EFCFB0CDAACE}"/>
                </a:ext>
              </a:extLst>
            </p:cNvPr>
            <p:cNvSpPr/>
            <p:nvPr/>
          </p:nvSpPr>
          <p:spPr>
            <a:xfrm>
              <a:off x="8186828" y="4571126"/>
              <a:ext cx="405818" cy="162551"/>
            </a:xfrm>
            <a:custGeom>
              <a:avLst/>
              <a:gdLst/>
              <a:ahLst/>
              <a:cxnLst/>
              <a:rect l="l" t="t" r="r" b="b"/>
              <a:pathLst>
                <a:path w="2866" h="1148" extrusionOk="0">
                  <a:moveTo>
                    <a:pt x="1586" y="1"/>
                  </a:moveTo>
                  <a:lnTo>
                    <a:pt x="0" y="112"/>
                  </a:lnTo>
                  <a:lnTo>
                    <a:pt x="21" y="1106"/>
                  </a:lnTo>
                  <a:lnTo>
                    <a:pt x="2644" y="1148"/>
                  </a:lnTo>
                  <a:cubicBezTo>
                    <a:pt x="2818" y="1148"/>
                    <a:pt x="2866" y="926"/>
                    <a:pt x="2734" y="815"/>
                  </a:cubicBezTo>
                  <a:cubicBezTo>
                    <a:pt x="2707" y="794"/>
                    <a:pt x="2665" y="751"/>
                    <a:pt x="2602" y="730"/>
                  </a:cubicBezTo>
                  <a:cubicBezTo>
                    <a:pt x="2374" y="606"/>
                    <a:pt x="1718" y="464"/>
                    <a:pt x="1567" y="464"/>
                  </a:cubicBezTo>
                  <a:cubicBezTo>
                    <a:pt x="1557" y="464"/>
                    <a:pt x="1549" y="465"/>
                    <a:pt x="1544" y="466"/>
                  </a:cubicBezTo>
                  <a:cubicBezTo>
                    <a:pt x="1608" y="265"/>
                    <a:pt x="1586" y="154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76;p73">
              <a:extLst>
                <a:ext uri="{FF2B5EF4-FFF2-40B4-BE49-F238E27FC236}">
                  <a16:creationId xmlns:a16="http://schemas.microsoft.com/office/drawing/2014/main" id="{EB00FC05-3F5E-8034-C311-5372AF52D671}"/>
                </a:ext>
              </a:extLst>
            </p:cNvPr>
            <p:cNvSpPr/>
            <p:nvPr/>
          </p:nvSpPr>
          <p:spPr>
            <a:xfrm>
              <a:off x="8289348" y="4615305"/>
              <a:ext cx="122199" cy="24921"/>
            </a:xfrm>
            <a:custGeom>
              <a:avLst/>
              <a:gdLst/>
              <a:ahLst/>
              <a:cxnLst/>
              <a:rect l="l" t="t" r="r" b="b"/>
              <a:pathLst>
                <a:path w="863" h="176" extrusionOk="0">
                  <a:moveTo>
                    <a:pt x="424" y="1"/>
                  </a:moveTo>
                  <a:cubicBezTo>
                    <a:pt x="313" y="1"/>
                    <a:pt x="159" y="22"/>
                    <a:pt x="27" y="106"/>
                  </a:cubicBezTo>
                  <a:cubicBezTo>
                    <a:pt x="1" y="106"/>
                    <a:pt x="1" y="133"/>
                    <a:pt x="1" y="154"/>
                  </a:cubicBezTo>
                  <a:cubicBezTo>
                    <a:pt x="18" y="154"/>
                    <a:pt x="34" y="163"/>
                    <a:pt x="42" y="163"/>
                  </a:cubicBezTo>
                  <a:cubicBezTo>
                    <a:pt x="46" y="163"/>
                    <a:pt x="48" y="161"/>
                    <a:pt x="48" y="154"/>
                  </a:cubicBezTo>
                  <a:cubicBezTo>
                    <a:pt x="180" y="85"/>
                    <a:pt x="313" y="64"/>
                    <a:pt x="424" y="64"/>
                  </a:cubicBezTo>
                  <a:cubicBezTo>
                    <a:pt x="529" y="64"/>
                    <a:pt x="619" y="85"/>
                    <a:pt x="688" y="106"/>
                  </a:cubicBezTo>
                  <a:cubicBezTo>
                    <a:pt x="730" y="133"/>
                    <a:pt x="751" y="154"/>
                    <a:pt x="773" y="154"/>
                  </a:cubicBezTo>
                  <a:lnTo>
                    <a:pt x="794" y="175"/>
                  </a:lnTo>
                  <a:lnTo>
                    <a:pt x="841" y="175"/>
                  </a:lnTo>
                  <a:cubicBezTo>
                    <a:pt x="862" y="154"/>
                    <a:pt x="841" y="133"/>
                    <a:pt x="841" y="133"/>
                  </a:cubicBezTo>
                  <a:cubicBezTo>
                    <a:pt x="841" y="106"/>
                    <a:pt x="66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77;p73">
              <a:extLst>
                <a:ext uri="{FF2B5EF4-FFF2-40B4-BE49-F238E27FC236}">
                  <a16:creationId xmlns:a16="http://schemas.microsoft.com/office/drawing/2014/main" id="{E0546171-94F9-2E82-986F-12B1FA3D03E4}"/>
                </a:ext>
              </a:extLst>
            </p:cNvPr>
            <p:cNvSpPr/>
            <p:nvPr/>
          </p:nvSpPr>
          <p:spPr>
            <a:xfrm>
              <a:off x="8096204" y="4602561"/>
              <a:ext cx="93738" cy="21947"/>
            </a:xfrm>
            <a:custGeom>
              <a:avLst/>
              <a:gdLst/>
              <a:ahLst/>
              <a:cxnLst/>
              <a:rect l="l" t="t" r="r" b="b"/>
              <a:pathLst>
                <a:path w="662" h="155" extrusionOk="0">
                  <a:moveTo>
                    <a:pt x="355" y="1"/>
                  </a:moveTo>
                  <a:cubicBezTo>
                    <a:pt x="175" y="1"/>
                    <a:pt x="22" y="91"/>
                    <a:pt x="22" y="91"/>
                  </a:cubicBezTo>
                  <a:cubicBezTo>
                    <a:pt x="1" y="91"/>
                    <a:pt x="1" y="112"/>
                    <a:pt x="1" y="133"/>
                  </a:cubicBezTo>
                  <a:cubicBezTo>
                    <a:pt x="22" y="154"/>
                    <a:pt x="43" y="154"/>
                    <a:pt x="43" y="154"/>
                  </a:cubicBezTo>
                  <a:lnTo>
                    <a:pt x="69" y="133"/>
                  </a:lnTo>
                  <a:cubicBezTo>
                    <a:pt x="90" y="133"/>
                    <a:pt x="201" y="64"/>
                    <a:pt x="355" y="64"/>
                  </a:cubicBezTo>
                  <a:cubicBezTo>
                    <a:pt x="439" y="64"/>
                    <a:pt x="529" y="91"/>
                    <a:pt x="619" y="133"/>
                  </a:cubicBezTo>
                  <a:cubicBezTo>
                    <a:pt x="619" y="144"/>
                    <a:pt x="624" y="149"/>
                    <a:pt x="632" y="149"/>
                  </a:cubicBezTo>
                  <a:cubicBezTo>
                    <a:pt x="640" y="149"/>
                    <a:pt x="651" y="144"/>
                    <a:pt x="661" y="133"/>
                  </a:cubicBezTo>
                  <a:cubicBezTo>
                    <a:pt x="661" y="112"/>
                    <a:pt x="661" y="91"/>
                    <a:pt x="640" y="91"/>
                  </a:cubicBezTo>
                  <a:cubicBezTo>
                    <a:pt x="550" y="22"/>
                    <a:pt x="439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78;p73">
              <a:extLst>
                <a:ext uri="{FF2B5EF4-FFF2-40B4-BE49-F238E27FC236}">
                  <a16:creationId xmlns:a16="http://schemas.microsoft.com/office/drawing/2014/main" id="{5E4707EA-E631-DEEF-4AC3-6E04E12A0CD6}"/>
                </a:ext>
              </a:extLst>
            </p:cNvPr>
            <p:cNvSpPr/>
            <p:nvPr/>
          </p:nvSpPr>
          <p:spPr>
            <a:xfrm>
              <a:off x="8183855" y="4602561"/>
              <a:ext cx="12036" cy="99683"/>
            </a:xfrm>
            <a:custGeom>
              <a:avLst/>
              <a:gdLst/>
              <a:ahLst/>
              <a:cxnLst/>
              <a:rect l="l" t="t" r="r" b="b"/>
              <a:pathLst>
                <a:path w="85" h="704" extrusionOk="0">
                  <a:moveTo>
                    <a:pt x="21" y="1"/>
                  </a:moveTo>
                  <a:cubicBezTo>
                    <a:pt x="0" y="1"/>
                    <a:pt x="0" y="22"/>
                    <a:pt x="0" y="43"/>
                  </a:cubicBezTo>
                  <a:lnTo>
                    <a:pt x="21" y="683"/>
                  </a:lnTo>
                  <a:cubicBezTo>
                    <a:pt x="21" y="683"/>
                    <a:pt x="42" y="704"/>
                    <a:pt x="64" y="704"/>
                  </a:cubicBezTo>
                  <a:cubicBezTo>
                    <a:pt x="85" y="704"/>
                    <a:pt x="85" y="683"/>
                    <a:pt x="85" y="662"/>
                  </a:cubicBezTo>
                  <a:lnTo>
                    <a:pt x="64" y="22"/>
                  </a:lnTo>
                  <a:cubicBezTo>
                    <a:pt x="64" y="22"/>
                    <a:pt x="42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79;p73">
              <a:extLst>
                <a:ext uri="{FF2B5EF4-FFF2-40B4-BE49-F238E27FC236}">
                  <a16:creationId xmlns:a16="http://schemas.microsoft.com/office/drawing/2014/main" id="{6A220D34-D223-A063-EFF9-2C587001AD8D}"/>
                </a:ext>
              </a:extLst>
            </p:cNvPr>
            <p:cNvSpPr/>
            <p:nvPr/>
          </p:nvSpPr>
          <p:spPr>
            <a:xfrm>
              <a:off x="8735533" y="2883673"/>
              <a:ext cx="433572" cy="1937869"/>
            </a:xfrm>
            <a:custGeom>
              <a:avLst/>
              <a:gdLst/>
              <a:ahLst/>
              <a:cxnLst/>
              <a:rect l="l" t="t" r="r" b="b"/>
              <a:pathLst>
                <a:path w="3062" h="13686" extrusionOk="0">
                  <a:moveTo>
                    <a:pt x="1106" y="1"/>
                  </a:moveTo>
                  <a:cubicBezTo>
                    <a:pt x="1106" y="1"/>
                    <a:pt x="1037" y="223"/>
                    <a:pt x="862" y="1413"/>
                  </a:cubicBezTo>
                  <a:cubicBezTo>
                    <a:pt x="751" y="2137"/>
                    <a:pt x="529" y="3506"/>
                    <a:pt x="418" y="4606"/>
                  </a:cubicBezTo>
                  <a:cubicBezTo>
                    <a:pt x="69" y="8175"/>
                    <a:pt x="1" y="12515"/>
                    <a:pt x="1" y="12515"/>
                  </a:cubicBezTo>
                  <a:cubicBezTo>
                    <a:pt x="1" y="12515"/>
                    <a:pt x="774" y="13686"/>
                    <a:pt x="999" y="13686"/>
                  </a:cubicBezTo>
                  <a:cubicBezTo>
                    <a:pt x="1005" y="13686"/>
                    <a:pt x="1011" y="13685"/>
                    <a:pt x="1016" y="13684"/>
                  </a:cubicBezTo>
                  <a:cubicBezTo>
                    <a:pt x="1190" y="13615"/>
                    <a:pt x="1920" y="12446"/>
                    <a:pt x="1920" y="12446"/>
                  </a:cubicBezTo>
                  <a:lnTo>
                    <a:pt x="2908" y="1545"/>
                  </a:lnTo>
                  <a:lnTo>
                    <a:pt x="3062" y="265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80;p73">
              <a:extLst>
                <a:ext uri="{FF2B5EF4-FFF2-40B4-BE49-F238E27FC236}">
                  <a16:creationId xmlns:a16="http://schemas.microsoft.com/office/drawing/2014/main" id="{D9121BAC-511E-ACAB-4E24-2B2E10914509}"/>
                </a:ext>
              </a:extLst>
            </p:cNvPr>
            <p:cNvSpPr/>
            <p:nvPr/>
          </p:nvSpPr>
          <p:spPr>
            <a:xfrm>
              <a:off x="8735533" y="4646032"/>
              <a:ext cx="271867" cy="175578"/>
            </a:xfrm>
            <a:custGeom>
              <a:avLst/>
              <a:gdLst/>
              <a:ahLst/>
              <a:cxnLst/>
              <a:rect l="l" t="t" r="r" b="b"/>
              <a:pathLst>
                <a:path w="1920" h="1240" extrusionOk="0">
                  <a:moveTo>
                    <a:pt x="1920" y="0"/>
                  </a:moveTo>
                  <a:lnTo>
                    <a:pt x="1502" y="222"/>
                  </a:lnTo>
                  <a:cubicBezTo>
                    <a:pt x="1474" y="247"/>
                    <a:pt x="1441" y="257"/>
                    <a:pt x="1409" y="257"/>
                  </a:cubicBezTo>
                  <a:cubicBezTo>
                    <a:pt x="1386" y="257"/>
                    <a:pt x="1363" y="252"/>
                    <a:pt x="1344" y="244"/>
                  </a:cubicBezTo>
                  <a:lnTo>
                    <a:pt x="947" y="111"/>
                  </a:lnTo>
                  <a:lnTo>
                    <a:pt x="529" y="265"/>
                  </a:lnTo>
                  <a:cubicBezTo>
                    <a:pt x="498" y="275"/>
                    <a:pt x="465" y="281"/>
                    <a:pt x="434" y="281"/>
                  </a:cubicBezTo>
                  <a:cubicBezTo>
                    <a:pt x="404" y="281"/>
                    <a:pt x="376" y="275"/>
                    <a:pt x="355" y="265"/>
                  </a:cubicBezTo>
                  <a:lnTo>
                    <a:pt x="1" y="69"/>
                  </a:lnTo>
                  <a:lnTo>
                    <a:pt x="1" y="69"/>
                  </a:lnTo>
                  <a:cubicBezTo>
                    <a:pt x="1" y="69"/>
                    <a:pt x="775" y="1240"/>
                    <a:pt x="999" y="1240"/>
                  </a:cubicBezTo>
                  <a:cubicBezTo>
                    <a:pt x="1005" y="1240"/>
                    <a:pt x="1011" y="1239"/>
                    <a:pt x="1016" y="1238"/>
                  </a:cubicBezTo>
                  <a:cubicBezTo>
                    <a:pt x="1190" y="1169"/>
                    <a:pt x="1920" y="1"/>
                    <a:pt x="1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1;p73">
              <a:extLst>
                <a:ext uri="{FF2B5EF4-FFF2-40B4-BE49-F238E27FC236}">
                  <a16:creationId xmlns:a16="http://schemas.microsoft.com/office/drawing/2014/main" id="{2A8239B7-640E-693C-1384-8040AA267726}"/>
                </a:ext>
              </a:extLst>
            </p:cNvPr>
            <p:cNvSpPr/>
            <p:nvPr/>
          </p:nvSpPr>
          <p:spPr>
            <a:xfrm>
              <a:off x="8857593" y="2883673"/>
              <a:ext cx="311515" cy="226410"/>
            </a:xfrm>
            <a:custGeom>
              <a:avLst/>
              <a:gdLst/>
              <a:ahLst/>
              <a:cxnLst/>
              <a:rect l="l" t="t" r="r" b="b"/>
              <a:pathLst>
                <a:path w="2200" h="1599" extrusionOk="0">
                  <a:moveTo>
                    <a:pt x="244" y="1"/>
                  </a:moveTo>
                  <a:cubicBezTo>
                    <a:pt x="244" y="1"/>
                    <a:pt x="175" y="223"/>
                    <a:pt x="0" y="1413"/>
                  </a:cubicBezTo>
                  <a:cubicBezTo>
                    <a:pt x="0" y="1413"/>
                    <a:pt x="439" y="1566"/>
                    <a:pt x="947" y="1587"/>
                  </a:cubicBezTo>
                  <a:cubicBezTo>
                    <a:pt x="1065" y="1595"/>
                    <a:pt x="1180" y="1599"/>
                    <a:pt x="1289" y="1599"/>
                  </a:cubicBezTo>
                  <a:cubicBezTo>
                    <a:pt x="1722" y="1599"/>
                    <a:pt x="2046" y="1545"/>
                    <a:pt x="2046" y="1545"/>
                  </a:cubicBezTo>
                  <a:lnTo>
                    <a:pt x="2200" y="265"/>
                  </a:lnTo>
                  <a:cubicBezTo>
                    <a:pt x="2200" y="265"/>
                    <a:pt x="1914" y="223"/>
                    <a:pt x="1253" y="154"/>
                  </a:cubicBezTo>
                  <a:cubicBezTo>
                    <a:pt x="593" y="70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82;p73">
              <a:extLst>
                <a:ext uri="{FF2B5EF4-FFF2-40B4-BE49-F238E27FC236}">
                  <a16:creationId xmlns:a16="http://schemas.microsoft.com/office/drawing/2014/main" id="{3F39EDED-ECBD-0A93-20AC-6FB7B18824FF}"/>
                </a:ext>
              </a:extLst>
            </p:cNvPr>
            <p:cNvSpPr/>
            <p:nvPr/>
          </p:nvSpPr>
          <p:spPr>
            <a:xfrm>
              <a:off x="8860567" y="2716585"/>
              <a:ext cx="321285" cy="204746"/>
            </a:xfrm>
            <a:custGeom>
              <a:avLst/>
              <a:gdLst/>
              <a:ahLst/>
              <a:cxnLst/>
              <a:rect l="l" t="t" r="r" b="b"/>
              <a:pathLst>
                <a:path w="2269" h="1446" extrusionOk="0">
                  <a:moveTo>
                    <a:pt x="925" y="0"/>
                  </a:moveTo>
                  <a:cubicBezTo>
                    <a:pt x="593" y="0"/>
                    <a:pt x="474" y="84"/>
                    <a:pt x="355" y="192"/>
                  </a:cubicBezTo>
                  <a:cubicBezTo>
                    <a:pt x="223" y="324"/>
                    <a:pt x="1" y="938"/>
                    <a:pt x="223" y="1181"/>
                  </a:cubicBezTo>
                  <a:cubicBezTo>
                    <a:pt x="439" y="1424"/>
                    <a:pt x="2179" y="1445"/>
                    <a:pt x="2179" y="1445"/>
                  </a:cubicBezTo>
                  <a:cubicBezTo>
                    <a:pt x="2179" y="1445"/>
                    <a:pt x="2269" y="457"/>
                    <a:pt x="2226" y="324"/>
                  </a:cubicBezTo>
                  <a:cubicBezTo>
                    <a:pt x="2158" y="192"/>
                    <a:pt x="1941" y="102"/>
                    <a:pt x="1544" y="60"/>
                  </a:cubicBezTo>
                  <a:cubicBezTo>
                    <a:pt x="1278" y="18"/>
                    <a:pt x="1079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83;p73">
              <a:extLst>
                <a:ext uri="{FF2B5EF4-FFF2-40B4-BE49-F238E27FC236}">
                  <a16:creationId xmlns:a16="http://schemas.microsoft.com/office/drawing/2014/main" id="{328D25F8-6E5F-1182-63DF-73F3C9C0CC7F}"/>
                </a:ext>
              </a:extLst>
            </p:cNvPr>
            <p:cNvSpPr/>
            <p:nvPr/>
          </p:nvSpPr>
          <p:spPr>
            <a:xfrm>
              <a:off x="8729586" y="4643059"/>
              <a:ext cx="280788" cy="181242"/>
            </a:xfrm>
            <a:custGeom>
              <a:avLst/>
              <a:gdLst/>
              <a:ahLst/>
              <a:cxnLst/>
              <a:rect l="l" t="t" r="r" b="b"/>
              <a:pathLst>
                <a:path w="1983" h="1280" extrusionOk="0">
                  <a:moveTo>
                    <a:pt x="1962" y="0"/>
                  </a:moveTo>
                  <a:cubicBezTo>
                    <a:pt x="1962" y="0"/>
                    <a:pt x="1941" y="0"/>
                    <a:pt x="1914" y="21"/>
                  </a:cubicBezTo>
                  <a:cubicBezTo>
                    <a:pt x="1914" y="21"/>
                    <a:pt x="1893" y="69"/>
                    <a:pt x="1872" y="132"/>
                  </a:cubicBezTo>
                  <a:cubicBezTo>
                    <a:pt x="1761" y="333"/>
                    <a:pt x="1497" y="793"/>
                    <a:pt x="1280" y="1036"/>
                  </a:cubicBezTo>
                  <a:cubicBezTo>
                    <a:pt x="1232" y="1100"/>
                    <a:pt x="1190" y="1148"/>
                    <a:pt x="1148" y="1169"/>
                  </a:cubicBezTo>
                  <a:cubicBezTo>
                    <a:pt x="1100" y="1211"/>
                    <a:pt x="1079" y="1232"/>
                    <a:pt x="1058" y="1232"/>
                  </a:cubicBezTo>
                  <a:cubicBezTo>
                    <a:pt x="1015" y="1232"/>
                    <a:pt x="989" y="1211"/>
                    <a:pt x="947" y="1190"/>
                  </a:cubicBezTo>
                  <a:cubicBezTo>
                    <a:pt x="904" y="1148"/>
                    <a:pt x="857" y="1100"/>
                    <a:pt x="793" y="1058"/>
                  </a:cubicBezTo>
                  <a:cubicBezTo>
                    <a:pt x="640" y="904"/>
                    <a:pt x="460" y="661"/>
                    <a:pt x="307" y="439"/>
                  </a:cubicBezTo>
                  <a:cubicBezTo>
                    <a:pt x="244" y="354"/>
                    <a:pt x="175" y="243"/>
                    <a:pt x="133" y="175"/>
                  </a:cubicBezTo>
                  <a:cubicBezTo>
                    <a:pt x="90" y="111"/>
                    <a:pt x="64" y="90"/>
                    <a:pt x="64" y="90"/>
                  </a:cubicBezTo>
                  <a:cubicBezTo>
                    <a:pt x="64" y="69"/>
                    <a:pt x="43" y="69"/>
                    <a:pt x="22" y="69"/>
                  </a:cubicBezTo>
                  <a:cubicBezTo>
                    <a:pt x="22" y="90"/>
                    <a:pt x="0" y="90"/>
                    <a:pt x="22" y="111"/>
                  </a:cubicBezTo>
                  <a:cubicBezTo>
                    <a:pt x="22" y="111"/>
                    <a:pt x="418" y="772"/>
                    <a:pt x="751" y="1100"/>
                  </a:cubicBezTo>
                  <a:cubicBezTo>
                    <a:pt x="815" y="1148"/>
                    <a:pt x="857" y="1211"/>
                    <a:pt x="904" y="1232"/>
                  </a:cubicBezTo>
                  <a:cubicBezTo>
                    <a:pt x="947" y="1280"/>
                    <a:pt x="989" y="1280"/>
                    <a:pt x="1058" y="1280"/>
                  </a:cubicBezTo>
                  <a:cubicBezTo>
                    <a:pt x="1100" y="1280"/>
                    <a:pt x="1148" y="1259"/>
                    <a:pt x="1190" y="1232"/>
                  </a:cubicBezTo>
                  <a:cubicBezTo>
                    <a:pt x="1232" y="1190"/>
                    <a:pt x="1280" y="1148"/>
                    <a:pt x="1343" y="1079"/>
                  </a:cubicBezTo>
                  <a:cubicBezTo>
                    <a:pt x="1629" y="730"/>
                    <a:pt x="1983" y="43"/>
                    <a:pt x="1983" y="43"/>
                  </a:cubicBezTo>
                  <a:cubicBezTo>
                    <a:pt x="1983" y="21"/>
                    <a:pt x="1983" y="0"/>
                    <a:pt x="1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84;p73">
              <a:extLst>
                <a:ext uri="{FF2B5EF4-FFF2-40B4-BE49-F238E27FC236}">
                  <a16:creationId xmlns:a16="http://schemas.microsoft.com/office/drawing/2014/main" id="{07AB3896-7A86-FEB9-AC15-B1CF28A281F9}"/>
                </a:ext>
              </a:extLst>
            </p:cNvPr>
            <p:cNvSpPr/>
            <p:nvPr/>
          </p:nvSpPr>
          <p:spPr>
            <a:xfrm>
              <a:off x="8838902" y="4783809"/>
              <a:ext cx="78020" cy="37523"/>
            </a:xfrm>
            <a:custGeom>
              <a:avLst/>
              <a:gdLst/>
              <a:ahLst/>
              <a:cxnLst/>
              <a:rect l="l" t="t" r="r" b="b"/>
              <a:pathLst>
                <a:path w="551" h="265" extrusionOk="0">
                  <a:moveTo>
                    <a:pt x="265" y="0"/>
                  </a:moveTo>
                  <a:cubicBezTo>
                    <a:pt x="85" y="0"/>
                    <a:pt x="0" y="85"/>
                    <a:pt x="0" y="85"/>
                  </a:cubicBezTo>
                  <a:cubicBezTo>
                    <a:pt x="111" y="196"/>
                    <a:pt x="196" y="265"/>
                    <a:pt x="286" y="265"/>
                  </a:cubicBezTo>
                  <a:cubicBezTo>
                    <a:pt x="349" y="265"/>
                    <a:pt x="439" y="175"/>
                    <a:pt x="550" y="64"/>
                  </a:cubicBezTo>
                  <a:cubicBezTo>
                    <a:pt x="550" y="64"/>
                    <a:pt x="460" y="21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85;p73">
              <a:extLst>
                <a:ext uri="{FF2B5EF4-FFF2-40B4-BE49-F238E27FC236}">
                  <a16:creationId xmlns:a16="http://schemas.microsoft.com/office/drawing/2014/main" id="{5C7C8C90-0ED3-E4E7-2DD0-C6D9B59DDABF}"/>
                </a:ext>
              </a:extLst>
            </p:cNvPr>
            <p:cNvSpPr/>
            <p:nvPr/>
          </p:nvSpPr>
          <p:spPr>
            <a:xfrm>
              <a:off x="8919756" y="3261038"/>
              <a:ext cx="137066" cy="1423738"/>
            </a:xfrm>
            <a:custGeom>
              <a:avLst/>
              <a:gdLst/>
              <a:ahLst/>
              <a:cxnLst/>
              <a:rect l="l" t="t" r="r" b="b"/>
              <a:pathLst>
                <a:path w="968" h="10055" extrusionOk="0">
                  <a:moveTo>
                    <a:pt x="925" y="1"/>
                  </a:moveTo>
                  <a:cubicBezTo>
                    <a:pt x="925" y="1"/>
                    <a:pt x="904" y="1"/>
                    <a:pt x="904" y="22"/>
                  </a:cubicBezTo>
                  <a:cubicBezTo>
                    <a:pt x="793" y="683"/>
                    <a:pt x="571" y="3173"/>
                    <a:pt x="376" y="5510"/>
                  </a:cubicBezTo>
                  <a:cubicBezTo>
                    <a:pt x="175" y="7846"/>
                    <a:pt x="0" y="10025"/>
                    <a:pt x="0" y="10025"/>
                  </a:cubicBezTo>
                  <a:cubicBezTo>
                    <a:pt x="0" y="10046"/>
                    <a:pt x="21" y="10046"/>
                    <a:pt x="21" y="10046"/>
                  </a:cubicBezTo>
                  <a:cubicBezTo>
                    <a:pt x="28" y="10052"/>
                    <a:pt x="34" y="10055"/>
                    <a:pt x="41" y="10055"/>
                  </a:cubicBezTo>
                  <a:cubicBezTo>
                    <a:pt x="56" y="10055"/>
                    <a:pt x="69" y="10040"/>
                    <a:pt x="69" y="10025"/>
                  </a:cubicBezTo>
                  <a:cubicBezTo>
                    <a:pt x="69" y="10025"/>
                    <a:pt x="69" y="9892"/>
                    <a:pt x="90" y="9649"/>
                  </a:cubicBezTo>
                  <a:cubicBezTo>
                    <a:pt x="154" y="8814"/>
                    <a:pt x="333" y="6699"/>
                    <a:pt x="508" y="4648"/>
                  </a:cubicBezTo>
                  <a:cubicBezTo>
                    <a:pt x="682" y="2581"/>
                    <a:pt x="862" y="598"/>
                    <a:pt x="968" y="22"/>
                  </a:cubicBezTo>
                  <a:cubicBezTo>
                    <a:pt x="968" y="22"/>
                    <a:pt x="947" y="1"/>
                    <a:pt x="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86;p73">
              <a:extLst>
                <a:ext uri="{FF2B5EF4-FFF2-40B4-BE49-F238E27FC236}">
                  <a16:creationId xmlns:a16="http://schemas.microsoft.com/office/drawing/2014/main" id="{50C95439-EFEA-01AA-3BCB-D68F7705FDBB}"/>
                </a:ext>
              </a:extLst>
            </p:cNvPr>
            <p:cNvSpPr/>
            <p:nvPr/>
          </p:nvSpPr>
          <p:spPr>
            <a:xfrm>
              <a:off x="8810440" y="3139829"/>
              <a:ext cx="106481" cy="1419490"/>
            </a:xfrm>
            <a:custGeom>
              <a:avLst/>
              <a:gdLst/>
              <a:ahLst/>
              <a:cxnLst/>
              <a:rect l="l" t="t" r="r" b="b"/>
              <a:pathLst>
                <a:path w="752" h="10025" extrusionOk="0">
                  <a:moveTo>
                    <a:pt x="730" y="0"/>
                  </a:moveTo>
                  <a:cubicBezTo>
                    <a:pt x="709" y="0"/>
                    <a:pt x="709" y="0"/>
                    <a:pt x="682" y="21"/>
                  </a:cubicBezTo>
                  <a:lnTo>
                    <a:pt x="0" y="9998"/>
                  </a:lnTo>
                  <a:cubicBezTo>
                    <a:pt x="0" y="9998"/>
                    <a:pt x="0" y="10024"/>
                    <a:pt x="22" y="10024"/>
                  </a:cubicBezTo>
                  <a:cubicBezTo>
                    <a:pt x="48" y="10024"/>
                    <a:pt x="48" y="10024"/>
                    <a:pt x="48" y="9998"/>
                  </a:cubicBezTo>
                  <a:lnTo>
                    <a:pt x="751" y="21"/>
                  </a:lnTo>
                  <a:cubicBezTo>
                    <a:pt x="751" y="0"/>
                    <a:pt x="751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87;p73">
              <a:extLst>
                <a:ext uri="{FF2B5EF4-FFF2-40B4-BE49-F238E27FC236}">
                  <a16:creationId xmlns:a16="http://schemas.microsoft.com/office/drawing/2014/main" id="{2A1F6E6C-3449-1BCF-9BF9-EA9838F0E86E}"/>
                </a:ext>
              </a:extLst>
            </p:cNvPr>
            <p:cNvSpPr/>
            <p:nvPr/>
          </p:nvSpPr>
          <p:spPr>
            <a:xfrm>
              <a:off x="8804493" y="4658776"/>
              <a:ext cx="131119" cy="31576"/>
            </a:xfrm>
            <a:custGeom>
              <a:avLst/>
              <a:gdLst/>
              <a:ahLst/>
              <a:cxnLst/>
              <a:rect l="l" t="t" r="r" b="b"/>
              <a:pathLst>
                <a:path w="926" h="223" extrusionOk="0">
                  <a:moveTo>
                    <a:pt x="439" y="0"/>
                  </a:moveTo>
                  <a:lnTo>
                    <a:pt x="21" y="154"/>
                  </a:lnTo>
                  <a:cubicBezTo>
                    <a:pt x="21" y="154"/>
                    <a:pt x="0" y="175"/>
                    <a:pt x="0" y="196"/>
                  </a:cubicBezTo>
                  <a:cubicBezTo>
                    <a:pt x="14" y="196"/>
                    <a:pt x="28" y="208"/>
                    <a:pt x="36" y="208"/>
                  </a:cubicBezTo>
                  <a:cubicBezTo>
                    <a:pt x="40" y="208"/>
                    <a:pt x="42" y="205"/>
                    <a:pt x="42" y="196"/>
                  </a:cubicBezTo>
                  <a:lnTo>
                    <a:pt x="460" y="64"/>
                  </a:lnTo>
                  <a:lnTo>
                    <a:pt x="883" y="222"/>
                  </a:lnTo>
                  <a:cubicBezTo>
                    <a:pt x="883" y="222"/>
                    <a:pt x="904" y="222"/>
                    <a:pt x="925" y="196"/>
                  </a:cubicBezTo>
                  <a:cubicBezTo>
                    <a:pt x="925" y="175"/>
                    <a:pt x="904" y="154"/>
                    <a:pt x="904" y="154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88;p73">
              <a:extLst>
                <a:ext uri="{FF2B5EF4-FFF2-40B4-BE49-F238E27FC236}">
                  <a16:creationId xmlns:a16="http://schemas.microsoft.com/office/drawing/2014/main" id="{7E6C7046-0575-DC08-4DB1-1B82C6B4F1A4}"/>
                </a:ext>
              </a:extLst>
            </p:cNvPr>
            <p:cNvSpPr/>
            <p:nvPr/>
          </p:nvSpPr>
          <p:spPr>
            <a:xfrm>
              <a:off x="8901065" y="3088286"/>
              <a:ext cx="249353" cy="26195"/>
            </a:xfrm>
            <a:custGeom>
              <a:avLst/>
              <a:gdLst/>
              <a:ahLst/>
              <a:cxnLst/>
              <a:rect l="l" t="t" r="r" b="b"/>
              <a:pathLst>
                <a:path w="1761" h="185" extrusionOk="0">
                  <a:moveTo>
                    <a:pt x="27" y="0"/>
                  </a:moveTo>
                  <a:cubicBezTo>
                    <a:pt x="19" y="0"/>
                    <a:pt x="14" y="10"/>
                    <a:pt x="0" y="10"/>
                  </a:cubicBezTo>
                  <a:cubicBezTo>
                    <a:pt x="0" y="31"/>
                    <a:pt x="0" y="52"/>
                    <a:pt x="21" y="52"/>
                  </a:cubicBezTo>
                  <a:cubicBezTo>
                    <a:pt x="21" y="52"/>
                    <a:pt x="333" y="184"/>
                    <a:pt x="946" y="184"/>
                  </a:cubicBezTo>
                  <a:cubicBezTo>
                    <a:pt x="1169" y="184"/>
                    <a:pt x="1433" y="163"/>
                    <a:pt x="1739" y="121"/>
                  </a:cubicBezTo>
                  <a:cubicBezTo>
                    <a:pt x="1761" y="121"/>
                    <a:pt x="1761" y="100"/>
                    <a:pt x="1761" y="79"/>
                  </a:cubicBezTo>
                  <a:cubicBezTo>
                    <a:pt x="1761" y="79"/>
                    <a:pt x="1739" y="52"/>
                    <a:pt x="1718" y="52"/>
                  </a:cubicBezTo>
                  <a:cubicBezTo>
                    <a:pt x="1433" y="100"/>
                    <a:pt x="1169" y="121"/>
                    <a:pt x="946" y="121"/>
                  </a:cubicBezTo>
                  <a:cubicBezTo>
                    <a:pt x="640" y="121"/>
                    <a:pt x="418" y="79"/>
                    <a:pt x="264" y="52"/>
                  </a:cubicBezTo>
                  <a:cubicBezTo>
                    <a:pt x="201" y="31"/>
                    <a:pt x="132" y="31"/>
                    <a:pt x="111" y="10"/>
                  </a:cubicBezTo>
                  <a:lnTo>
                    <a:pt x="42" y="10"/>
                  </a:lnTo>
                  <a:cubicBezTo>
                    <a:pt x="35" y="3"/>
                    <a:pt x="31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89;p73">
              <a:extLst>
                <a:ext uri="{FF2B5EF4-FFF2-40B4-BE49-F238E27FC236}">
                  <a16:creationId xmlns:a16="http://schemas.microsoft.com/office/drawing/2014/main" id="{C5D125CD-5847-EA1D-54D0-F5DAFC558AA7}"/>
                </a:ext>
              </a:extLst>
            </p:cNvPr>
            <p:cNvSpPr/>
            <p:nvPr/>
          </p:nvSpPr>
          <p:spPr>
            <a:xfrm>
              <a:off x="9013355" y="2995962"/>
              <a:ext cx="171475" cy="15859"/>
            </a:xfrm>
            <a:custGeom>
              <a:avLst/>
              <a:gdLst/>
              <a:ahLst/>
              <a:cxnLst/>
              <a:rect l="l" t="t" r="r" b="b"/>
              <a:pathLst>
                <a:path w="1211" h="112" extrusionOk="0">
                  <a:moveTo>
                    <a:pt x="1169" y="1"/>
                  </a:moveTo>
                  <a:cubicBezTo>
                    <a:pt x="1036" y="22"/>
                    <a:pt x="835" y="43"/>
                    <a:pt x="661" y="43"/>
                  </a:cubicBezTo>
                  <a:cubicBezTo>
                    <a:pt x="487" y="43"/>
                    <a:pt x="333" y="22"/>
                    <a:pt x="222" y="22"/>
                  </a:cubicBezTo>
                  <a:lnTo>
                    <a:pt x="42" y="22"/>
                  </a:lnTo>
                  <a:cubicBezTo>
                    <a:pt x="21" y="22"/>
                    <a:pt x="0" y="22"/>
                    <a:pt x="0" y="43"/>
                  </a:cubicBezTo>
                  <a:cubicBezTo>
                    <a:pt x="0" y="70"/>
                    <a:pt x="21" y="70"/>
                    <a:pt x="21" y="91"/>
                  </a:cubicBezTo>
                  <a:cubicBezTo>
                    <a:pt x="21" y="91"/>
                    <a:pt x="333" y="112"/>
                    <a:pt x="661" y="112"/>
                  </a:cubicBezTo>
                  <a:cubicBezTo>
                    <a:pt x="835" y="112"/>
                    <a:pt x="1036" y="91"/>
                    <a:pt x="1190" y="70"/>
                  </a:cubicBezTo>
                  <a:cubicBezTo>
                    <a:pt x="1211" y="70"/>
                    <a:pt x="1211" y="43"/>
                    <a:pt x="1211" y="22"/>
                  </a:cubicBezTo>
                  <a:cubicBezTo>
                    <a:pt x="1211" y="22"/>
                    <a:pt x="1190" y="1"/>
                    <a:pt x="1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90;p73">
              <a:extLst>
                <a:ext uri="{FF2B5EF4-FFF2-40B4-BE49-F238E27FC236}">
                  <a16:creationId xmlns:a16="http://schemas.microsoft.com/office/drawing/2014/main" id="{92ADF9DB-07B9-50C0-6EC1-577E1244C0BB}"/>
                </a:ext>
              </a:extLst>
            </p:cNvPr>
            <p:cNvSpPr/>
            <p:nvPr/>
          </p:nvSpPr>
          <p:spPr>
            <a:xfrm>
              <a:off x="8907012" y="2896417"/>
              <a:ext cx="228397" cy="27894"/>
            </a:xfrm>
            <a:custGeom>
              <a:avLst/>
              <a:gdLst/>
              <a:ahLst/>
              <a:cxnLst/>
              <a:rect l="l" t="t" r="r" b="b"/>
              <a:pathLst>
                <a:path w="1613" h="197" extrusionOk="0">
                  <a:moveTo>
                    <a:pt x="48" y="1"/>
                  </a:moveTo>
                  <a:cubicBezTo>
                    <a:pt x="48" y="1"/>
                    <a:pt x="27" y="1"/>
                    <a:pt x="27" y="22"/>
                  </a:cubicBezTo>
                  <a:cubicBezTo>
                    <a:pt x="0" y="43"/>
                    <a:pt x="27" y="64"/>
                    <a:pt x="48" y="64"/>
                  </a:cubicBezTo>
                  <a:cubicBezTo>
                    <a:pt x="48" y="64"/>
                    <a:pt x="466" y="196"/>
                    <a:pt x="1238" y="196"/>
                  </a:cubicBezTo>
                  <a:lnTo>
                    <a:pt x="1565" y="196"/>
                  </a:lnTo>
                  <a:cubicBezTo>
                    <a:pt x="1586" y="196"/>
                    <a:pt x="1613" y="175"/>
                    <a:pt x="1613" y="154"/>
                  </a:cubicBezTo>
                  <a:cubicBezTo>
                    <a:pt x="1613" y="154"/>
                    <a:pt x="1586" y="133"/>
                    <a:pt x="1565" y="133"/>
                  </a:cubicBezTo>
                  <a:lnTo>
                    <a:pt x="1238" y="133"/>
                  </a:lnTo>
                  <a:cubicBezTo>
                    <a:pt x="862" y="133"/>
                    <a:pt x="556" y="112"/>
                    <a:pt x="355" y="64"/>
                  </a:cubicBezTo>
                  <a:cubicBezTo>
                    <a:pt x="265" y="43"/>
                    <a:pt x="180" y="43"/>
                    <a:pt x="133" y="22"/>
                  </a:cubicBezTo>
                  <a:cubicBezTo>
                    <a:pt x="111" y="22"/>
                    <a:pt x="90" y="22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91;p73">
              <a:extLst>
                <a:ext uri="{FF2B5EF4-FFF2-40B4-BE49-F238E27FC236}">
                  <a16:creationId xmlns:a16="http://schemas.microsoft.com/office/drawing/2014/main" id="{03A5C17C-C630-FEEE-D1F5-6C9BAE9D49A5}"/>
                </a:ext>
              </a:extLst>
            </p:cNvPr>
            <p:cNvSpPr/>
            <p:nvPr/>
          </p:nvSpPr>
          <p:spPr>
            <a:xfrm>
              <a:off x="7634300" y="2862000"/>
              <a:ext cx="546698" cy="1682975"/>
            </a:xfrm>
            <a:custGeom>
              <a:avLst/>
              <a:gdLst/>
              <a:ahLst/>
              <a:cxnLst/>
              <a:rect l="l" t="t" r="r" b="b"/>
              <a:pathLst>
                <a:path w="3861" h="11987" extrusionOk="0">
                  <a:moveTo>
                    <a:pt x="1983" y="1"/>
                  </a:moveTo>
                  <a:cubicBezTo>
                    <a:pt x="1983" y="1"/>
                    <a:pt x="48" y="3680"/>
                    <a:pt x="27" y="4383"/>
                  </a:cubicBezTo>
                  <a:cubicBezTo>
                    <a:pt x="1" y="5087"/>
                    <a:pt x="2623" y="11764"/>
                    <a:pt x="2824" y="11986"/>
                  </a:cubicBezTo>
                  <a:lnTo>
                    <a:pt x="3860" y="11590"/>
                  </a:lnTo>
                  <a:lnTo>
                    <a:pt x="3749" y="9010"/>
                  </a:lnTo>
                  <a:lnTo>
                    <a:pt x="3152" y="4627"/>
                  </a:lnTo>
                  <a:lnTo>
                    <a:pt x="3749" y="3548"/>
                  </a:lnTo>
                  <a:lnTo>
                    <a:pt x="3701" y="2025"/>
                  </a:lnTo>
                  <a:lnTo>
                    <a:pt x="19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3292;p73">
              <a:extLst>
                <a:ext uri="{FF2B5EF4-FFF2-40B4-BE49-F238E27FC236}">
                  <a16:creationId xmlns:a16="http://schemas.microsoft.com/office/drawing/2014/main" id="{0F6609D2-D440-421D-D546-227733774A49}"/>
                </a:ext>
              </a:extLst>
            </p:cNvPr>
            <p:cNvSpPr/>
            <p:nvPr/>
          </p:nvSpPr>
          <p:spPr>
            <a:xfrm>
              <a:off x="7915096" y="2856061"/>
              <a:ext cx="686606" cy="1730857"/>
            </a:xfrm>
            <a:custGeom>
              <a:avLst/>
              <a:gdLst/>
              <a:ahLst/>
              <a:cxnLst/>
              <a:rect l="l" t="t" r="r" b="b"/>
              <a:pathLst>
                <a:path w="4849" h="12224" extrusionOk="0">
                  <a:moveTo>
                    <a:pt x="0" y="0"/>
                  </a:moveTo>
                  <a:lnTo>
                    <a:pt x="1391" y="1586"/>
                  </a:lnTo>
                  <a:lnTo>
                    <a:pt x="1718" y="2025"/>
                  </a:lnTo>
                  <a:cubicBezTo>
                    <a:pt x="1718" y="2025"/>
                    <a:pt x="1766" y="11299"/>
                    <a:pt x="1919" y="12224"/>
                  </a:cubicBezTo>
                  <a:lnTo>
                    <a:pt x="3965" y="12113"/>
                  </a:lnTo>
                  <a:cubicBezTo>
                    <a:pt x="3965" y="12113"/>
                    <a:pt x="4806" y="1322"/>
                    <a:pt x="4848" y="328"/>
                  </a:cubicBezTo>
                  <a:lnTo>
                    <a:pt x="4848" y="328"/>
                  </a:lnTo>
                  <a:cubicBezTo>
                    <a:pt x="4848" y="328"/>
                    <a:pt x="4156" y="527"/>
                    <a:pt x="3066" y="527"/>
                  </a:cubicBezTo>
                  <a:cubicBezTo>
                    <a:pt x="2233" y="527"/>
                    <a:pt x="1166" y="41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3293;p73">
              <a:extLst>
                <a:ext uri="{FF2B5EF4-FFF2-40B4-BE49-F238E27FC236}">
                  <a16:creationId xmlns:a16="http://schemas.microsoft.com/office/drawing/2014/main" id="{67EB287F-B40F-7AE3-6076-6D43EA5D08FD}"/>
                </a:ext>
              </a:extLst>
            </p:cNvPr>
            <p:cNvSpPr/>
            <p:nvPr/>
          </p:nvSpPr>
          <p:spPr>
            <a:xfrm>
              <a:off x="8651705" y="2718142"/>
              <a:ext cx="137208" cy="107612"/>
            </a:xfrm>
            <a:custGeom>
              <a:avLst/>
              <a:gdLst/>
              <a:ahLst/>
              <a:cxnLst/>
              <a:rect l="l" t="t" r="r" b="b"/>
              <a:pathLst>
                <a:path w="969" h="760" extrusionOk="0">
                  <a:moveTo>
                    <a:pt x="917" y="0"/>
                  </a:moveTo>
                  <a:cubicBezTo>
                    <a:pt x="828" y="0"/>
                    <a:pt x="431" y="271"/>
                    <a:pt x="217" y="398"/>
                  </a:cubicBezTo>
                  <a:cubicBezTo>
                    <a:pt x="1" y="530"/>
                    <a:pt x="1" y="683"/>
                    <a:pt x="85" y="752"/>
                  </a:cubicBezTo>
                  <a:cubicBezTo>
                    <a:pt x="96" y="757"/>
                    <a:pt x="109" y="760"/>
                    <a:pt x="123" y="760"/>
                  </a:cubicBezTo>
                  <a:cubicBezTo>
                    <a:pt x="231" y="760"/>
                    <a:pt x="429" y="636"/>
                    <a:pt x="508" y="599"/>
                  </a:cubicBezTo>
                  <a:cubicBezTo>
                    <a:pt x="508" y="599"/>
                    <a:pt x="968" y="49"/>
                    <a:pt x="926" y="1"/>
                  </a:cubicBezTo>
                  <a:cubicBezTo>
                    <a:pt x="923" y="1"/>
                    <a:pt x="920" y="0"/>
                    <a:pt x="917" y="0"/>
                  </a:cubicBezTo>
                  <a:close/>
                </a:path>
              </a:pathLst>
            </a:custGeom>
            <a:solidFill>
              <a:srgbClr val="F79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3294;p73">
              <a:extLst>
                <a:ext uri="{FF2B5EF4-FFF2-40B4-BE49-F238E27FC236}">
                  <a16:creationId xmlns:a16="http://schemas.microsoft.com/office/drawing/2014/main" id="{685D87CD-1168-3748-8AB2-81F6EDA87813}"/>
                </a:ext>
              </a:extLst>
            </p:cNvPr>
            <p:cNvSpPr/>
            <p:nvPr/>
          </p:nvSpPr>
          <p:spPr>
            <a:xfrm>
              <a:off x="7753387" y="1838662"/>
              <a:ext cx="1244359" cy="1103025"/>
            </a:xfrm>
            <a:custGeom>
              <a:avLst/>
              <a:gdLst/>
              <a:ahLst/>
              <a:cxnLst/>
              <a:rect l="l" t="t" r="r" b="b"/>
              <a:pathLst>
                <a:path w="8788" h="7790" extrusionOk="0">
                  <a:moveTo>
                    <a:pt x="640" y="0"/>
                  </a:moveTo>
                  <a:cubicBezTo>
                    <a:pt x="265" y="661"/>
                    <a:pt x="0" y="1983"/>
                    <a:pt x="0" y="1983"/>
                  </a:cubicBezTo>
                  <a:cubicBezTo>
                    <a:pt x="175" y="2205"/>
                    <a:pt x="1253" y="2401"/>
                    <a:pt x="1253" y="2401"/>
                  </a:cubicBezTo>
                  <a:lnTo>
                    <a:pt x="397" y="7053"/>
                  </a:lnTo>
                  <a:cubicBezTo>
                    <a:pt x="1849" y="7627"/>
                    <a:pt x="3095" y="7789"/>
                    <a:pt x="4039" y="7789"/>
                  </a:cubicBezTo>
                  <a:cubicBezTo>
                    <a:pt x="5271" y="7789"/>
                    <a:pt x="5990" y="7513"/>
                    <a:pt x="5990" y="7513"/>
                  </a:cubicBezTo>
                  <a:lnTo>
                    <a:pt x="6561" y="3701"/>
                  </a:lnTo>
                  <a:lnTo>
                    <a:pt x="7069" y="4563"/>
                  </a:lnTo>
                  <a:lnTo>
                    <a:pt x="8787" y="3638"/>
                  </a:lnTo>
                  <a:cubicBezTo>
                    <a:pt x="8591" y="2998"/>
                    <a:pt x="7730" y="2030"/>
                    <a:pt x="7730" y="2030"/>
                  </a:cubicBezTo>
                  <a:cubicBezTo>
                    <a:pt x="7090" y="1322"/>
                    <a:pt x="4933" y="994"/>
                    <a:pt x="4933" y="994"/>
                  </a:cubicBezTo>
                  <a:lnTo>
                    <a:pt x="3653" y="793"/>
                  </a:lnTo>
                  <a:cubicBezTo>
                    <a:pt x="2025" y="265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3295;p73">
              <a:extLst>
                <a:ext uri="{FF2B5EF4-FFF2-40B4-BE49-F238E27FC236}">
                  <a16:creationId xmlns:a16="http://schemas.microsoft.com/office/drawing/2014/main" id="{11B67846-5DD7-D9A0-A7EC-E066730BB021}"/>
                </a:ext>
              </a:extLst>
            </p:cNvPr>
            <p:cNvSpPr/>
            <p:nvPr/>
          </p:nvSpPr>
          <p:spPr>
            <a:xfrm>
              <a:off x="7366250" y="1232754"/>
              <a:ext cx="767317" cy="862030"/>
            </a:xfrm>
            <a:custGeom>
              <a:avLst/>
              <a:gdLst/>
              <a:ahLst/>
              <a:cxnLst/>
              <a:rect l="l" t="t" r="r" b="b"/>
              <a:pathLst>
                <a:path w="5419" h="6088" extrusionOk="0">
                  <a:moveTo>
                    <a:pt x="4488" y="0"/>
                  </a:moveTo>
                  <a:cubicBezTo>
                    <a:pt x="4341" y="0"/>
                    <a:pt x="3928" y="406"/>
                    <a:pt x="3702" y="711"/>
                  </a:cubicBezTo>
                  <a:cubicBezTo>
                    <a:pt x="3702" y="711"/>
                    <a:pt x="3966" y="182"/>
                    <a:pt x="3834" y="118"/>
                  </a:cubicBezTo>
                  <a:cubicBezTo>
                    <a:pt x="3822" y="114"/>
                    <a:pt x="3809" y="112"/>
                    <a:pt x="3797" y="112"/>
                  </a:cubicBezTo>
                  <a:cubicBezTo>
                    <a:pt x="3673" y="112"/>
                    <a:pt x="3536" y="312"/>
                    <a:pt x="3416" y="494"/>
                  </a:cubicBezTo>
                  <a:cubicBezTo>
                    <a:pt x="3284" y="711"/>
                    <a:pt x="2999" y="1176"/>
                    <a:pt x="2999" y="1176"/>
                  </a:cubicBezTo>
                  <a:cubicBezTo>
                    <a:pt x="2999" y="1176"/>
                    <a:pt x="1983" y="1900"/>
                    <a:pt x="1169" y="2847"/>
                  </a:cubicBezTo>
                  <a:cubicBezTo>
                    <a:pt x="683" y="3444"/>
                    <a:pt x="265" y="3952"/>
                    <a:pt x="1" y="4655"/>
                  </a:cubicBezTo>
                  <a:cubicBezTo>
                    <a:pt x="1" y="4655"/>
                    <a:pt x="1127" y="5733"/>
                    <a:pt x="2776" y="6087"/>
                  </a:cubicBezTo>
                  <a:lnTo>
                    <a:pt x="3374" y="4279"/>
                  </a:lnTo>
                  <a:lnTo>
                    <a:pt x="2533" y="4015"/>
                  </a:lnTo>
                  <a:cubicBezTo>
                    <a:pt x="2533" y="4015"/>
                    <a:pt x="3924" y="2318"/>
                    <a:pt x="4098" y="2165"/>
                  </a:cubicBezTo>
                  <a:cubicBezTo>
                    <a:pt x="4098" y="2165"/>
                    <a:pt x="4116" y="2168"/>
                    <a:pt x="4164" y="2168"/>
                  </a:cubicBezTo>
                  <a:cubicBezTo>
                    <a:pt x="4236" y="2168"/>
                    <a:pt x="4376" y="2160"/>
                    <a:pt x="4627" y="2122"/>
                  </a:cubicBezTo>
                  <a:cubicBezTo>
                    <a:pt x="5023" y="2053"/>
                    <a:pt x="5198" y="1990"/>
                    <a:pt x="5198" y="1900"/>
                  </a:cubicBezTo>
                  <a:cubicBezTo>
                    <a:pt x="5198" y="1842"/>
                    <a:pt x="5162" y="1744"/>
                    <a:pt x="4804" y="1744"/>
                  </a:cubicBezTo>
                  <a:cubicBezTo>
                    <a:pt x="4771" y="1744"/>
                    <a:pt x="4735" y="1745"/>
                    <a:pt x="4696" y="1747"/>
                  </a:cubicBezTo>
                  <a:lnTo>
                    <a:pt x="4585" y="1636"/>
                  </a:lnTo>
                  <a:cubicBezTo>
                    <a:pt x="4585" y="1636"/>
                    <a:pt x="5330" y="864"/>
                    <a:pt x="5378" y="779"/>
                  </a:cubicBezTo>
                  <a:cubicBezTo>
                    <a:pt x="5418" y="709"/>
                    <a:pt x="5388" y="666"/>
                    <a:pt x="5281" y="666"/>
                  </a:cubicBezTo>
                  <a:cubicBezTo>
                    <a:pt x="5221" y="666"/>
                    <a:pt x="5135" y="680"/>
                    <a:pt x="5023" y="711"/>
                  </a:cubicBezTo>
                  <a:cubicBezTo>
                    <a:pt x="4738" y="800"/>
                    <a:pt x="4585" y="954"/>
                    <a:pt x="4585" y="954"/>
                  </a:cubicBezTo>
                  <a:cubicBezTo>
                    <a:pt x="4585" y="954"/>
                    <a:pt x="4780" y="668"/>
                    <a:pt x="4912" y="446"/>
                  </a:cubicBezTo>
                  <a:cubicBezTo>
                    <a:pt x="5066" y="251"/>
                    <a:pt x="5002" y="182"/>
                    <a:pt x="4912" y="182"/>
                  </a:cubicBezTo>
                  <a:cubicBezTo>
                    <a:pt x="4850" y="182"/>
                    <a:pt x="4310" y="591"/>
                    <a:pt x="4171" y="815"/>
                  </a:cubicBezTo>
                  <a:lnTo>
                    <a:pt x="4171" y="815"/>
                  </a:lnTo>
                  <a:cubicBezTo>
                    <a:pt x="4217" y="740"/>
                    <a:pt x="4621" y="67"/>
                    <a:pt x="4516" y="7"/>
                  </a:cubicBezTo>
                  <a:cubicBezTo>
                    <a:pt x="4508" y="3"/>
                    <a:pt x="4499" y="0"/>
                    <a:pt x="4488" y="0"/>
                  </a:cubicBezTo>
                  <a:close/>
                </a:path>
              </a:pathLst>
            </a:custGeom>
            <a:solidFill>
              <a:srgbClr val="F79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3296;p73">
              <a:extLst>
                <a:ext uri="{FF2B5EF4-FFF2-40B4-BE49-F238E27FC236}">
                  <a16:creationId xmlns:a16="http://schemas.microsoft.com/office/drawing/2014/main" id="{FC77A053-D045-C3BE-CE3B-EB7667A4D1A3}"/>
                </a:ext>
              </a:extLst>
            </p:cNvPr>
            <p:cNvSpPr/>
            <p:nvPr/>
          </p:nvSpPr>
          <p:spPr>
            <a:xfrm>
              <a:off x="7363276" y="1888789"/>
              <a:ext cx="399163" cy="211968"/>
            </a:xfrm>
            <a:custGeom>
              <a:avLst/>
              <a:gdLst/>
              <a:ahLst/>
              <a:cxnLst/>
              <a:rect l="l" t="t" r="r" b="b"/>
              <a:pathLst>
                <a:path w="2819" h="1497" extrusionOk="0">
                  <a:moveTo>
                    <a:pt x="1" y="1"/>
                  </a:moveTo>
                  <a:lnTo>
                    <a:pt x="1" y="64"/>
                  </a:lnTo>
                  <a:cubicBezTo>
                    <a:pt x="1" y="64"/>
                    <a:pt x="1121" y="1148"/>
                    <a:pt x="2776" y="1497"/>
                  </a:cubicBezTo>
                  <a:cubicBezTo>
                    <a:pt x="2797" y="1497"/>
                    <a:pt x="2819" y="1476"/>
                    <a:pt x="2819" y="1454"/>
                  </a:cubicBezTo>
                  <a:cubicBezTo>
                    <a:pt x="2819" y="1454"/>
                    <a:pt x="2819" y="1433"/>
                    <a:pt x="2797" y="1433"/>
                  </a:cubicBezTo>
                  <a:cubicBezTo>
                    <a:pt x="1983" y="1254"/>
                    <a:pt x="1280" y="905"/>
                    <a:pt x="815" y="593"/>
                  </a:cubicBezTo>
                  <a:cubicBezTo>
                    <a:pt x="572" y="439"/>
                    <a:pt x="376" y="286"/>
                    <a:pt x="244" y="175"/>
                  </a:cubicBezTo>
                  <a:cubicBezTo>
                    <a:pt x="175" y="133"/>
                    <a:pt x="133" y="90"/>
                    <a:pt x="91" y="64"/>
                  </a:cubicBezTo>
                  <a:cubicBezTo>
                    <a:pt x="91" y="43"/>
                    <a:pt x="64" y="22"/>
                    <a:pt x="64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297;p73">
              <a:extLst>
                <a:ext uri="{FF2B5EF4-FFF2-40B4-BE49-F238E27FC236}">
                  <a16:creationId xmlns:a16="http://schemas.microsoft.com/office/drawing/2014/main" id="{D310A74B-B8AC-506E-5949-216874EE1207}"/>
                </a:ext>
              </a:extLst>
            </p:cNvPr>
            <p:cNvSpPr/>
            <p:nvPr/>
          </p:nvSpPr>
          <p:spPr>
            <a:xfrm>
              <a:off x="8710894" y="2350689"/>
              <a:ext cx="446315" cy="705426"/>
            </a:xfrm>
            <a:custGeom>
              <a:avLst/>
              <a:gdLst/>
              <a:ahLst/>
              <a:cxnLst/>
              <a:rect l="l" t="t" r="r" b="b"/>
              <a:pathLst>
                <a:path w="3152" h="4982" extrusionOk="0">
                  <a:moveTo>
                    <a:pt x="2004" y="1"/>
                  </a:moveTo>
                  <a:lnTo>
                    <a:pt x="1190" y="418"/>
                  </a:lnTo>
                  <a:lnTo>
                    <a:pt x="286" y="899"/>
                  </a:lnTo>
                  <a:cubicBezTo>
                    <a:pt x="460" y="1254"/>
                    <a:pt x="968" y="2158"/>
                    <a:pt x="968" y="2158"/>
                  </a:cubicBezTo>
                  <a:cubicBezTo>
                    <a:pt x="772" y="2311"/>
                    <a:pt x="571" y="2443"/>
                    <a:pt x="460" y="2575"/>
                  </a:cubicBezTo>
                  <a:cubicBezTo>
                    <a:pt x="175" y="2819"/>
                    <a:pt x="90" y="3014"/>
                    <a:pt x="42" y="3194"/>
                  </a:cubicBezTo>
                  <a:cubicBezTo>
                    <a:pt x="0" y="3437"/>
                    <a:pt x="0" y="4072"/>
                    <a:pt x="64" y="4294"/>
                  </a:cubicBezTo>
                  <a:cubicBezTo>
                    <a:pt x="128" y="4522"/>
                    <a:pt x="402" y="4982"/>
                    <a:pt x="562" y="4982"/>
                  </a:cubicBezTo>
                  <a:cubicBezTo>
                    <a:pt x="573" y="4982"/>
                    <a:pt x="583" y="4980"/>
                    <a:pt x="592" y="4976"/>
                  </a:cubicBezTo>
                  <a:cubicBezTo>
                    <a:pt x="640" y="4954"/>
                    <a:pt x="571" y="4822"/>
                    <a:pt x="550" y="4690"/>
                  </a:cubicBezTo>
                  <a:cubicBezTo>
                    <a:pt x="508" y="4516"/>
                    <a:pt x="487" y="4336"/>
                    <a:pt x="487" y="4336"/>
                  </a:cubicBezTo>
                  <a:lnTo>
                    <a:pt x="487" y="4336"/>
                  </a:lnTo>
                  <a:cubicBezTo>
                    <a:pt x="601" y="4642"/>
                    <a:pt x="861" y="4912"/>
                    <a:pt x="987" y="4912"/>
                  </a:cubicBezTo>
                  <a:cubicBezTo>
                    <a:pt x="1007" y="4912"/>
                    <a:pt x="1024" y="4905"/>
                    <a:pt x="1036" y="4891"/>
                  </a:cubicBezTo>
                  <a:cubicBezTo>
                    <a:pt x="1147" y="4759"/>
                    <a:pt x="883" y="4252"/>
                    <a:pt x="883" y="4251"/>
                  </a:cubicBezTo>
                  <a:lnTo>
                    <a:pt x="883" y="4251"/>
                  </a:lnTo>
                  <a:cubicBezTo>
                    <a:pt x="1054" y="4501"/>
                    <a:pt x="1311" y="4703"/>
                    <a:pt x="1447" y="4703"/>
                  </a:cubicBezTo>
                  <a:cubicBezTo>
                    <a:pt x="1466" y="4703"/>
                    <a:pt x="1483" y="4699"/>
                    <a:pt x="1496" y="4690"/>
                  </a:cubicBezTo>
                  <a:cubicBezTo>
                    <a:pt x="1629" y="4600"/>
                    <a:pt x="1280" y="4008"/>
                    <a:pt x="1280" y="4008"/>
                  </a:cubicBezTo>
                  <a:lnTo>
                    <a:pt x="1280" y="4008"/>
                  </a:lnTo>
                  <a:cubicBezTo>
                    <a:pt x="1422" y="4207"/>
                    <a:pt x="1713" y="4360"/>
                    <a:pt x="1838" y="4360"/>
                  </a:cubicBezTo>
                  <a:cubicBezTo>
                    <a:pt x="1866" y="4360"/>
                    <a:pt x="1885" y="4352"/>
                    <a:pt x="1893" y="4336"/>
                  </a:cubicBezTo>
                  <a:cubicBezTo>
                    <a:pt x="1962" y="4251"/>
                    <a:pt x="1475" y="3675"/>
                    <a:pt x="1475" y="3675"/>
                  </a:cubicBezTo>
                  <a:lnTo>
                    <a:pt x="1385" y="3215"/>
                  </a:lnTo>
                  <a:cubicBezTo>
                    <a:pt x="1385" y="3215"/>
                    <a:pt x="2887" y="2443"/>
                    <a:pt x="3019" y="2221"/>
                  </a:cubicBezTo>
                  <a:cubicBezTo>
                    <a:pt x="3151" y="2004"/>
                    <a:pt x="2004" y="1"/>
                    <a:pt x="2004" y="1"/>
                  </a:cubicBezTo>
                  <a:close/>
                </a:path>
              </a:pathLst>
            </a:custGeom>
            <a:solidFill>
              <a:srgbClr val="F79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298;p73">
              <a:extLst>
                <a:ext uri="{FF2B5EF4-FFF2-40B4-BE49-F238E27FC236}">
                  <a16:creationId xmlns:a16="http://schemas.microsoft.com/office/drawing/2014/main" id="{C213AFEB-F507-BC32-F5FA-BC6BD28D87F6}"/>
                </a:ext>
              </a:extLst>
            </p:cNvPr>
            <p:cNvSpPr/>
            <p:nvPr/>
          </p:nvSpPr>
          <p:spPr>
            <a:xfrm>
              <a:off x="8745304" y="2344742"/>
              <a:ext cx="255442" cy="137064"/>
            </a:xfrm>
            <a:custGeom>
              <a:avLst/>
              <a:gdLst/>
              <a:ahLst/>
              <a:cxnLst/>
              <a:rect l="l" t="t" r="r" b="b"/>
              <a:pathLst>
                <a:path w="1804" h="968" extrusionOk="0">
                  <a:moveTo>
                    <a:pt x="1772" y="0"/>
                  </a:moveTo>
                  <a:cubicBezTo>
                    <a:pt x="1766" y="0"/>
                    <a:pt x="1761" y="6"/>
                    <a:pt x="1761" y="16"/>
                  </a:cubicBezTo>
                  <a:lnTo>
                    <a:pt x="926" y="439"/>
                  </a:lnTo>
                  <a:lnTo>
                    <a:pt x="22" y="899"/>
                  </a:lnTo>
                  <a:cubicBezTo>
                    <a:pt x="0" y="920"/>
                    <a:pt x="0" y="920"/>
                    <a:pt x="0" y="941"/>
                  </a:cubicBezTo>
                  <a:cubicBezTo>
                    <a:pt x="22" y="968"/>
                    <a:pt x="22" y="968"/>
                    <a:pt x="43" y="968"/>
                  </a:cubicBezTo>
                  <a:lnTo>
                    <a:pt x="947" y="481"/>
                  </a:lnTo>
                  <a:lnTo>
                    <a:pt x="1782" y="64"/>
                  </a:lnTo>
                  <a:cubicBezTo>
                    <a:pt x="1803" y="64"/>
                    <a:pt x="1803" y="43"/>
                    <a:pt x="1782" y="16"/>
                  </a:cubicBezTo>
                  <a:cubicBezTo>
                    <a:pt x="1782" y="6"/>
                    <a:pt x="1777" y="0"/>
                    <a:pt x="1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299;p73">
              <a:extLst>
                <a:ext uri="{FF2B5EF4-FFF2-40B4-BE49-F238E27FC236}">
                  <a16:creationId xmlns:a16="http://schemas.microsoft.com/office/drawing/2014/main" id="{B3ED1B33-D273-1DEF-67B0-3C61FB833E16}"/>
                </a:ext>
              </a:extLst>
            </p:cNvPr>
            <p:cNvSpPr/>
            <p:nvPr/>
          </p:nvSpPr>
          <p:spPr>
            <a:xfrm>
              <a:off x="8892002" y="2662069"/>
              <a:ext cx="252468" cy="309385"/>
            </a:xfrm>
            <a:custGeom>
              <a:avLst/>
              <a:gdLst/>
              <a:ahLst/>
              <a:cxnLst/>
              <a:rect l="l" t="t" r="r" b="b"/>
              <a:pathLst>
                <a:path w="1783" h="2185" extrusionOk="0">
                  <a:moveTo>
                    <a:pt x="1719" y="1"/>
                  </a:moveTo>
                  <a:cubicBezTo>
                    <a:pt x="1692" y="22"/>
                    <a:pt x="1671" y="70"/>
                    <a:pt x="1608" y="112"/>
                  </a:cubicBezTo>
                  <a:cubicBezTo>
                    <a:pt x="1428" y="244"/>
                    <a:pt x="1058" y="466"/>
                    <a:pt x="725" y="662"/>
                  </a:cubicBezTo>
                  <a:cubicBezTo>
                    <a:pt x="550" y="752"/>
                    <a:pt x="397" y="815"/>
                    <a:pt x="286" y="884"/>
                  </a:cubicBezTo>
                  <a:cubicBezTo>
                    <a:pt x="175" y="947"/>
                    <a:pt x="106" y="974"/>
                    <a:pt x="106" y="974"/>
                  </a:cubicBezTo>
                  <a:cubicBezTo>
                    <a:pt x="85" y="995"/>
                    <a:pt x="85" y="995"/>
                    <a:pt x="85" y="1016"/>
                  </a:cubicBezTo>
                  <a:lnTo>
                    <a:pt x="154" y="1476"/>
                  </a:lnTo>
                  <a:lnTo>
                    <a:pt x="175" y="1502"/>
                  </a:lnTo>
                  <a:lnTo>
                    <a:pt x="239" y="1566"/>
                  </a:lnTo>
                  <a:cubicBezTo>
                    <a:pt x="307" y="1656"/>
                    <a:pt x="397" y="1767"/>
                    <a:pt x="461" y="1873"/>
                  </a:cubicBezTo>
                  <a:cubicBezTo>
                    <a:pt x="503" y="1920"/>
                    <a:pt x="529" y="1984"/>
                    <a:pt x="572" y="2031"/>
                  </a:cubicBezTo>
                  <a:cubicBezTo>
                    <a:pt x="593" y="2073"/>
                    <a:pt x="593" y="2095"/>
                    <a:pt x="593" y="2116"/>
                  </a:cubicBezTo>
                  <a:cubicBezTo>
                    <a:pt x="593" y="2116"/>
                    <a:pt x="593" y="2137"/>
                    <a:pt x="550" y="2137"/>
                  </a:cubicBezTo>
                  <a:cubicBezTo>
                    <a:pt x="461" y="2137"/>
                    <a:pt x="328" y="2073"/>
                    <a:pt x="64" y="1809"/>
                  </a:cubicBezTo>
                  <a:lnTo>
                    <a:pt x="22" y="1809"/>
                  </a:lnTo>
                  <a:cubicBezTo>
                    <a:pt x="1" y="1830"/>
                    <a:pt x="1" y="1851"/>
                    <a:pt x="22" y="1851"/>
                  </a:cubicBezTo>
                  <a:cubicBezTo>
                    <a:pt x="286" y="2137"/>
                    <a:pt x="439" y="2184"/>
                    <a:pt x="550" y="2184"/>
                  </a:cubicBezTo>
                  <a:cubicBezTo>
                    <a:pt x="614" y="2184"/>
                    <a:pt x="635" y="2163"/>
                    <a:pt x="635" y="2163"/>
                  </a:cubicBezTo>
                  <a:lnTo>
                    <a:pt x="662" y="2163"/>
                  </a:lnTo>
                  <a:lnTo>
                    <a:pt x="662" y="2116"/>
                  </a:lnTo>
                  <a:cubicBezTo>
                    <a:pt x="662" y="2095"/>
                    <a:pt x="662" y="2073"/>
                    <a:pt x="635" y="2031"/>
                  </a:cubicBezTo>
                  <a:cubicBezTo>
                    <a:pt x="593" y="1941"/>
                    <a:pt x="482" y="1788"/>
                    <a:pt x="397" y="1677"/>
                  </a:cubicBezTo>
                  <a:cubicBezTo>
                    <a:pt x="307" y="1545"/>
                    <a:pt x="217" y="1455"/>
                    <a:pt x="217" y="1455"/>
                  </a:cubicBezTo>
                  <a:lnTo>
                    <a:pt x="158" y="1024"/>
                  </a:lnTo>
                  <a:lnTo>
                    <a:pt x="158" y="1024"/>
                  </a:lnTo>
                  <a:cubicBezTo>
                    <a:pt x="248" y="976"/>
                    <a:pt x="564" y="807"/>
                    <a:pt x="899" y="620"/>
                  </a:cubicBezTo>
                  <a:cubicBezTo>
                    <a:pt x="1079" y="530"/>
                    <a:pt x="1275" y="397"/>
                    <a:pt x="1455" y="313"/>
                  </a:cubicBezTo>
                  <a:cubicBezTo>
                    <a:pt x="1518" y="244"/>
                    <a:pt x="1608" y="202"/>
                    <a:pt x="1650" y="154"/>
                  </a:cubicBezTo>
                  <a:cubicBezTo>
                    <a:pt x="1719" y="112"/>
                    <a:pt x="1740" y="91"/>
                    <a:pt x="1761" y="49"/>
                  </a:cubicBezTo>
                  <a:cubicBezTo>
                    <a:pt x="1782" y="22"/>
                    <a:pt x="1782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300;p73">
              <a:extLst>
                <a:ext uri="{FF2B5EF4-FFF2-40B4-BE49-F238E27FC236}">
                  <a16:creationId xmlns:a16="http://schemas.microsoft.com/office/drawing/2014/main" id="{3CA1DC72-5BAC-8B1D-B66B-8B94AF828776}"/>
                </a:ext>
              </a:extLst>
            </p:cNvPr>
            <p:cNvSpPr/>
            <p:nvPr/>
          </p:nvSpPr>
          <p:spPr>
            <a:xfrm>
              <a:off x="8713868" y="2710071"/>
              <a:ext cx="65984" cy="98975"/>
            </a:xfrm>
            <a:custGeom>
              <a:avLst/>
              <a:gdLst/>
              <a:ahLst/>
              <a:cxnLst/>
              <a:rect l="l" t="t" r="r" b="b"/>
              <a:pathLst>
                <a:path w="466" h="699" extrusionOk="0">
                  <a:moveTo>
                    <a:pt x="432" y="0"/>
                  </a:moveTo>
                  <a:cubicBezTo>
                    <a:pt x="423" y="0"/>
                    <a:pt x="418" y="6"/>
                    <a:pt x="418" y="16"/>
                  </a:cubicBezTo>
                  <a:cubicBezTo>
                    <a:pt x="133" y="259"/>
                    <a:pt x="43" y="455"/>
                    <a:pt x="0" y="656"/>
                  </a:cubicBezTo>
                  <a:cubicBezTo>
                    <a:pt x="0" y="677"/>
                    <a:pt x="0" y="698"/>
                    <a:pt x="21" y="698"/>
                  </a:cubicBezTo>
                  <a:cubicBezTo>
                    <a:pt x="43" y="698"/>
                    <a:pt x="69" y="677"/>
                    <a:pt x="69" y="677"/>
                  </a:cubicBezTo>
                  <a:cubicBezTo>
                    <a:pt x="111" y="476"/>
                    <a:pt x="175" y="302"/>
                    <a:pt x="466" y="58"/>
                  </a:cubicBezTo>
                  <a:lnTo>
                    <a:pt x="466" y="16"/>
                  </a:lnTo>
                  <a:cubicBezTo>
                    <a:pt x="452" y="6"/>
                    <a:pt x="440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3301;p73">
              <a:extLst>
                <a:ext uri="{FF2B5EF4-FFF2-40B4-BE49-F238E27FC236}">
                  <a16:creationId xmlns:a16="http://schemas.microsoft.com/office/drawing/2014/main" id="{9CADA967-CB98-8651-BCB9-01BEE6DEDA0E}"/>
                </a:ext>
              </a:extLst>
            </p:cNvPr>
            <p:cNvSpPr/>
            <p:nvPr/>
          </p:nvSpPr>
          <p:spPr>
            <a:xfrm>
              <a:off x="8199573" y="1606296"/>
              <a:ext cx="355693" cy="431582"/>
            </a:xfrm>
            <a:custGeom>
              <a:avLst/>
              <a:gdLst/>
              <a:ahLst/>
              <a:cxnLst/>
              <a:rect l="l" t="t" r="r" b="b"/>
              <a:pathLst>
                <a:path w="2512" h="3048" extrusionOk="0">
                  <a:moveTo>
                    <a:pt x="1173" y="1"/>
                  </a:moveTo>
                  <a:cubicBezTo>
                    <a:pt x="746" y="1"/>
                    <a:pt x="571" y="124"/>
                    <a:pt x="571" y="124"/>
                  </a:cubicBezTo>
                  <a:cubicBezTo>
                    <a:pt x="0" y="1731"/>
                    <a:pt x="460" y="2149"/>
                    <a:pt x="460" y="2149"/>
                  </a:cubicBezTo>
                  <a:lnTo>
                    <a:pt x="502" y="2434"/>
                  </a:lnTo>
                  <a:cubicBezTo>
                    <a:pt x="502" y="2434"/>
                    <a:pt x="502" y="2942"/>
                    <a:pt x="947" y="3032"/>
                  </a:cubicBezTo>
                  <a:cubicBezTo>
                    <a:pt x="1001" y="3043"/>
                    <a:pt x="1052" y="3048"/>
                    <a:pt x="1101" y="3048"/>
                  </a:cubicBezTo>
                  <a:cubicBezTo>
                    <a:pt x="1550" y="3048"/>
                    <a:pt x="1782" y="2635"/>
                    <a:pt x="1782" y="2635"/>
                  </a:cubicBezTo>
                  <a:lnTo>
                    <a:pt x="1914" y="2350"/>
                  </a:lnTo>
                  <a:cubicBezTo>
                    <a:pt x="1914" y="2350"/>
                    <a:pt x="2485" y="2059"/>
                    <a:pt x="2512" y="520"/>
                  </a:cubicBezTo>
                  <a:cubicBezTo>
                    <a:pt x="2512" y="520"/>
                    <a:pt x="2289" y="166"/>
                    <a:pt x="1586" y="34"/>
                  </a:cubicBezTo>
                  <a:cubicBezTo>
                    <a:pt x="1428" y="10"/>
                    <a:pt x="1291" y="1"/>
                    <a:pt x="1173" y="1"/>
                  </a:cubicBezTo>
                  <a:close/>
                </a:path>
              </a:pathLst>
            </a:custGeom>
            <a:solidFill>
              <a:srgbClr val="F79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302;p73">
              <a:extLst>
                <a:ext uri="{FF2B5EF4-FFF2-40B4-BE49-F238E27FC236}">
                  <a16:creationId xmlns:a16="http://schemas.microsoft.com/office/drawing/2014/main" id="{D7C0EC1F-318C-8A95-A53D-6B8D9681B923}"/>
                </a:ext>
              </a:extLst>
            </p:cNvPr>
            <p:cNvSpPr/>
            <p:nvPr/>
          </p:nvSpPr>
          <p:spPr>
            <a:xfrm>
              <a:off x="8457853" y="1558435"/>
              <a:ext cx="196962" cy="233915"/>
            </a:xfrm>
            <a:custGeom>
              <a:avLst/>
              <a:gdLst/>
              <a:ahLst/>
              <a:cxnLst/>
              <a:rect l="l" t="t" r="r" b="b"/>
              <a:pathLst>
                <a:path w="1391" h="1652" extrusionOk="0">
                  <a:moveTo>
                    <a:pt x="572" y="0"/>
                  </a:moveTo>
                  <a:cubicBezTo>
                    <a:pt x="387" y="0"/>
                    <a:pt x="291" y="150"/>
                    <a:pt x="291" y="150"/>
                  </a:cubicBezTo>
                  <a:lnTo>
                    <a:pt x="0" y="483"/>
                  </a:lnTo>
                  <a:lnTo>
                    <a:pt x="688" y="858"/>
                  </a:lnTo>
                  <a:lnTo>
                    <a:pt x="508" y="1630"/>
                  </a:lnTo>
                  <a:lnTo>
                    <a:pt x="640" y="1652"/>
                  </a:lnTo>
                  <a:lnTo>
                    <a:pt x="904" y="880"/>
                  </a:lnTo>
                  <a:cubicBezTo>
                    <a:pt x="904" y="880"/>
                    <a:pt x="1391" y="483"/>
                    <a:pt x="862" y="108"/>
                  </a:cubicBezTo>
                  <a:cubicBezTo>
                    <a:pt x="749" y="28"/>
                    <a:pt x="65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303;p73">
              <a:extLst>
                <a:ext uri="{FF2B5EF4-FFF2-40B4-BE49-F238E27FC236}">
                  <a16:creationId xmlns:a16="http://schemas.microsoft.com/office/drawing/2014/main" id="{5A25BF78-DCE1-7F8B-0D26-4330AD51ABA9}"/>
                </a:ext>
              </a:extLst>
            </p:cNvPr>
            <p:cNvSpPr/>
            <p:nvPr/>
          </p:nvSpPr>
          <p:spPr>
            <a:xfrm>
              <a:off x="8228742" y="1527708"/>
              <a:ext cx="116960" cy="225561"/>
            </a:xfrm>
            <a:custGeom>
              <a:avLst/>
              <a:gdLst/>
              <a:ahLst/>
              <a:cxnLst/>
              <a:rect l="l" t="t" r="r" b="b"/>
              <a:pathLst>
                <a:path w="826" h="1593" extrusionOk="0">
                  <a:moveTo>
                    <a:pt x="687" y="1"/>
                  </a:moveTo>
                  <a:cubicBezTo>
                    <a:pt x="439" y="1"/>
                    <a:pt x="0" y="174"/>
                    <a:pt x="164" y="764"/>
                  </a:cubicBezTo>
                  <a:cubicBezTo>
                    <a:pt x="164" y="764"/>
                    <a:pt x="101" y="1208"/>
                    <a:pt x="101" y="1424"/>
                  </a:cubicBezTo>
                  <a:cubicBezTo>
                    <a:pt x="101" y="1543"/>
                    <a:pt x="145" y="1592"/>
                    <a:pt x="185" y="1592"/>
                  </a:cubicBezTo>
                  <a:cubicBezTo>
                    <a:pt x="221" y="1592"/>
                    <a:pt x="254" y="1555"/>
                    <a:pt x="254" y="1493"/>
                  </a:cubicBezTo>
                  <a:cubicBezTo>
                    <a:pt x="254" y="1472"/>
                    <a:pt x="407" y="742"/>
                    <a:pt x="407" y="742"/>
                  </a:cubicBezTo>
                  <a:lnTo>
                    <a:pt x="825" y="631"/>
                  </a:lnTo>
                  <a:lnTo>
                    <a:pt x="804" y="18"/>
                  </a:lnTo>
                  <a:cubicBezTo>
                    <a:pt x="776" y="7"/>
                    <a:pt x="735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3304;p73">
              <a:extLst>
                <a:ext uri="{FF2B5EF4-FFF2-40B4-BE49-F238E27FC236}">
                  <a16:creationId xmlns:a16="http://schemas.microsoft.com/office/drawing/2014/main" id="{2D1D4CF8-DEEC-281E-8BF7-00CF6886393E}"/>
                </a:ext>
              </a:extLst>
            </p:cNvPr>
            <p:cNvSpPr/>
            <p:nvPr/>
          </p:nvSpPr>
          <p:spPr>
            <a:xfrm>
              <a:off x="8323757" y="1465687"/>
              <a:ext cx="208998" cy="164250"/>
            </a:xfrm>
            <a:custGeom>
              <a:avLst/>
              <a:gdLst/>
              <a:ahLst/>
              <a:cxnLst/>
              <a:rect l="l" t="t" r="r" b="b"/>
              <a:pathLst>
                <a:path w="1476" h="1160" extrusionOk="0">
                  <a:moveTo>
                    <a:pt x="710" y="1"/>
                  </a:moveTo>
                  <a:cubicBezTo>
                    <a:pt x="621" y="1"/>
                    <a:pt x="524" y="19"/>
                    <a:pt x="419" y="60"/>
                  </a:cubicBezTo>
                  <a:cubicBezTo>
                    <a:pt x="70" y="192"/>
                    <a:pt x="1" y="1069"/>
                    <a:pt x="1" y="1069"/>
                  </a:cubicBezTo>
                  <a:lnTo>
                    <a:pt x="1058" y="1159"/>
                  </a:lnTo>
                  <a:cubicBezTo>
                    <a:pt x="1058" y="1159"/>
                    <a:pt x="1476" y="720"/>
                    <a:pt x="1344" y="435"/>
                  </a:cubicBezTo>
                  <a:cubicBezTo>
                    <a:pt x="1225" y="210"/>
                    <a:pt x="101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305;p73">
              <a:extLst>
                <a:ext uri="{FF2B5EF4-FFF2-40B4-BE49-F238E27FC236}">
                  <a16:creationId xmlns:a16="http://schemas.microsoft.com/office/drawing/2014/main" id="{1CF99DAE-7E8A-5254-72AF-59A491256490}"/>
                </a:ext>
              </a:extLst>
            </p:cNvPr>
            <p:cNvSpPr/>
            <p:nvPr/>
          </p:nvSpPr>
          <p:spPr>
            <a:xfrm>
              <a:off x="8208493" y="1700460"/>
              <a:ext cx="59329" cy="91895"/>
            </a:xfrm>
            <a:custGeom>
              <a:avLst/>
              <a:gdLst/>
              <a:ahLst/>
              <a:cxnLst/>
              <a:rect l="l" t="t" r="r" b="b"/>
              <a:pathLst>
                <a:path w="419" h="649" extrusionOk="0">
                  <a:moveTo>
                    <a:pt x="208" y="1"/>
                  </a:moveTo>
                  <a:cubicBezTo>
                    <a:pt x="188" y="1"/>
                    <a:pt x="169" y="10"/>
                    <a:pt x="154" y="30"/>
                  </a:cubicBezTo>
                  <a:cubicBezTo>
                    <a:pt x="91" y="120"/>
                    <a:pt x="1" y="601"/>
                    <a:pt x="244" y="649"/>
                  </a:cubicBezTo>
                  <a:cubicBezTo>
                    <a:pt x="244" y="649"/>
                    <a:pt x="418" y="516"/>
                    <a:pt x="376" y="231"/>
                  </a:cubicBezTo>
                  <a:cubicBezTo>
                    <a:pt x="360" y="108"/>
                    <a:pt x="276" y="1"/>
                    <a:pt x="208" y="1"/>
                  </a:cubicBezTo>
                  <a:close/>
                </a:path>
              </a:pathLst>
            </a:custGeom>
            <a:solidFill>
              <a:srgbClr val="F79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306;p73">
              <a:extLst>
                <a:ext uri="{FF2B5EF4-FFF2-40B4-BE49-F238E27FC236}">
                  <a16:creationId xmlns:a16="http://schemas.microsoft.com/office/drawing/2014/main" id="{7568734A-443A-25CD-0DF4-B9DD3207B20E}"/>
                </a:ext>
              </a:extLst>
            </p:cNvPr>
            <p:cNvSpPr/>
            <p:nvPr/>
          </p:nvSpPr>
          <p:spPr>
            <a:xfrm>
              <a:off x="8526671" y="1767012"/>
              <a:ext cx="55648" cy="85807"/>
            </a:xfrm>
            <a:custGeom>
              <a:avLst/>
              <a:gdLst/>
              <a:ahLst/>
              <a:cxnLst/>
              <a:rect l="l" t="t" r="r" b="b"/>
              <a:pathLst>
                <a:path w="393" h="606" extrusionOk="0">
                  <a:moveTo>
                    <a:pt x="218" y="0"/>
                  </a:moveTo>
                  <a:cubicBezTo>
                    <a:pt x="173" y="0"/>
                    <a:pt x="130" y="35"/>
                    <a:pt x="112" y="110"/>
                  </a:cubicBezTo>
                  <a:cubicBezTo>
                    <a:pt x="43" y="263"/>
                    <a:pt x="1" y="596"/>
                    <a:pt x="1" y="596"/>
                  </a:cubicBezTo>
                  <a:cubicBezTo>
                    <a:pt x="19" y="603"/>
                    <a:pt x="37" y="606"/>
                    <a:pt x="56" y="606"/>
                  </a:cubicBezTo>
                  <a:cubicBezTo>
                    <a:pt x="218" y="606"/>
                    <a:pt x="393" y="373"/>
                    <a:pt x="355" y="179"/>
                  </a:cubicBezTo>
                  <a:cubicBezTo>
                    <a:pt x="343" y="63"/>
                    <a:pt x="278" y="0"/>
                    <a:pt x="218" y="0"/>
                  </a:cubicBezTo>
                  <a:close/>
                </a:path>
              </a:pathLst>
            </a:custGeom>
            <a:solidFill>
              <a:srgbClr val="F79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307;p73">
              <a:extLst>
                <a:ext uri="{FF2B5EF4-FFF2-40B4-BE49-F238E27FC236}">
                  <a16:creationId xmlns:a16="http://schemas.microsoft.com/office/drawing/2014/main" id="{5EAD14A2-3E96-CD5F-CF44-2EED0633AD31}"/>
                </a:ext>
              </a:extLst>
            </p:cNvPr>
            <p:cNvSpPr/>
            <p:nvPr/>
          </p:nvSpPr>
          <p:spPr>
            <a:xfrm>
              <a:off x="8844849" y="2581215"/>
              <a:ext cx="137208" cy="80284"/>
            </a:xfrm>
            <a:custGeom>
              <a:avLst/>
              <a:gdLst/>
              <a:ahLst/>
              <a:cxnLst/>
              <a:rect l="l" t="t" r="r" b="b"/>
              <a:pathLst>
                <a:path w="969" h="567" extrusionOk="0">
                  <a:moveTo>
                    <a:pt x="926" y="1"/>
                  </a:moveTo>
                  <a:cubicBezTo>
                    <a:pt x="704" y="22"/>
                    <a:pt x="487" y="154"/>
                    <a:pt x="307" y="265"/>
                  </a:cubicBezTo>
                  <a:cubicBezTo>
                    <a:pt x="133" y="397"/>
                    <a:pt x="1" y="509"/>
                    <a:pt x="1" y="509"/>
                  </a:cubicBezTo>
                  <a:lnTo>
                    <a:pt x="1" y="551"/>
                  </a:lnTo>
                  <a:cubicBezTo>
                    <a:pt x="11" y="561"/>
                    <a:pt x="22" y="567"/>
                    <a:pt x="30" y="567"/>
                  </a:cubicBezTo>
                  <a:cubicBezTo>
                    <a:pt x="38" y="567"/>
                    <a:pt x="43" y="561"/>
                    <a:pt x="43" y="551"/>
                  </a:cubicBezTo>
                  <a:cubicBezTo>
                    <a:pt x="43" y="551"/>
                    <a:pt x="69" y="551"/>
                    <a:pt x="69" y="530"/>
                  </a:cubicBezTo>
                  <a:cubicBezTo>
                    <a:pt x="112" y="487"/>
                    <a:pt x="244" y="376"/>
                    <a:pt x="397" y="286"/>
                  </a:cubicBezTo>
                  <a:cubicBezTo>
                    <a:pt x="572" y="175"/>
                    <a:pt x="751" y="91"/>
                    <a:pt x="926" y="64"/>
                  </a:cubicBezTo>
                  <a:cubicBezTo>
                    <a:pt x="947" y="64"/>
                    <a:pt x="968" y="43"/>
                    <a:pt x="947" y="22"/>
                  </a:cubicBezTo>
                  <a:cubicBezTo>
                    <a:pt x="947" y="22"/>
                    <a:pt x="947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3308;p73">
              <a:extLst>
                <a:ext uri="{FF2B5EF4-FFF2-40B4-BE49-F238E27FC236}">
                  <a16:creationId xmlns:a16="http://schemas.microsoft.com/office/drawing/2014/main" id="{8599D95A-3EC3-E1CA-C071-CCE1AAE0E28D}"/>
                </a:ext>
              </a:extLst>
            </p:cNvPr>
            <p:cNvSpPr/>
            <p:nvPr/>
          </p:nvSpPr>
          <p:spPr>
            <a:xfrm>
              <a:off x="7918777" y="1436659"/>
              <a:ext cx="115402" cy="48709"/>
            </a:xfrm>
            <a:custGeom>
              <a:avLst/>
              <a:gdLst/>
              <a:ahLst/>
              <a:cxnLst/>
              <a:rect l="l" t="t" r="r" b="b"/>
              <a:pathLst>
                <a:path w="815" h="344" extrusionOk="0">
                  <a:moveTo>
                    <a:pt x="350" y="0"/>
                  </a:moveTo>
                  <a:cubicBezTo>
                    <a:pt x="238" y="0"/>
                    <a:pt x="154" y="43"/>
                    <a:pt x="106" y="85"/>
                  </a:cubicBezTo>
                  <a:cubicBezTo>
                    <a:pt x="43" y="111"/>
                    <a:pt x="22" y="154"/>
                    <a:pt x="22" y="154"/>
                  </a:cubicBezTo>
                  <a:cubicBezTo>
                    <a:pt x="1" y="175"/>
                    <a:pt x="1" y="196"/>
                    <a:pt x="22" y="196"/>
                  </a:cubicBezTo>
                  <a:cubicBezTo>
                    <a:pt x="32" y="206"/>
                    <a:pt x="38" y="212"/>
                    <a:pt x="43" y="212"/>
                  </a:cubicBezTo>
                  <a:cubicBezTo>
                    <a:pt x="48" y="212"/>
                    <a:pt x="53" y="206"/>
                    <a:pt x="64" y="196"/>
                  </a:cubicBezTo>
                  <a:cubicBezTo>
                    <a:pt x="64" y="196"/>
                    <a:pt x="106" y="154"/>
                    <a:pt x="154" y="132"/>
                  </a:cubicBezTo>
                  <a:cubicBezTo>
                    <a:pt x="196" y="85"/>
                    <a:pt x="265" y="64"/>
                    <a:pt x="350" y="64"/>
                  </a:cubicBezTo>
                  <a:cubicBezTo>
                    <a:pt x="461" y="64"/>
                    <a:pt x="593" y="132"/>
                    <a:pt x="746" y="328"/>
                  </a:cubicBezTo>
                  <a:cubicBezTo>
                    <a:pt x="757" y="339"/>
                    <a:pt x="769" y="344"/>
                    <a:pt x="778" y="344"/>
                  </a:cubicBezTo>
                  <a:cubicBezTo>
                    <a:pt x="787" y="344"/>
                    <a:pt x="794" y="339"/>
                    <a:pt x="794" y="328"/>
                  </a:cubicBezTo>
                  <a:cubicBezTo>
                    <a:pt x="815" y="328"/>
                    <a:pt x="815" y="307"/>
                    <a:pt x="815" y="286"/>
                  </a:cubicBezTo>
                  <a:cubicBezTo>
                    <a:pt x="635" y="64"/>
                    <a:pt x="48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309;p73">
              <a:extLst>
                <a:ext uri="{FF2B5EF4-FFF2-40B4-BE49-F238E27FC236}">
                  <a16:creationId xmlns:a16="http://schemas.microsoft.com/office/drawing/2014/main" id="{13E81CF4-B053-65F0-693F-4D1D87B25405}"/>
                </a:ext>
              </a:extLst>
            </p:cNvPr>
            <p:cNvSpPr/>
            <p:nvPr/>
          </p:nvSpPr>
          <p:spPr>
            <a:xfrm>
              <a:off x="7625380" y="1760782"/>
              <a:ext cx="106340" cy="46302"/>
            </a:xfrm>
            <a:custGeom>
              <a:avLst/>
              <a:gdLst/>
              <a:ahLst/>
              <a:cxnLst/>
              <a:rect l="l" t="t" r="r" b="b"/>
              <a:pathLst>
                <a:path w="751" h="327" extrusionOk="0">
                  <a:moveTo>
                    <a:pt x="21" y="0"/>
                  </a:moveTo>
                  <a:cubicBezTo>
                    <a:pt x="0" y="0"/>
                    <a:pt x="0" y="22"/>
                    <a:pt x="0" y="43"/>
                  </a:cubicBezTo>
                  <a:cubicBezTo>
                    <a:pt x="0" y="69"/>
                    <a:pt x="21" y="69"/>
                    <a:pt x="21" y="69"/>
                  </a:cubicBezTo>
                  <a:lnTo>
                    <a:pt x="111" y="69"/>
                  </a:lnTo>
                  <a:cubicBezTo>
                    <a:pt x="243" y="69"/>
                    <a:pt x="486" y="90"/>
                    <a:pt x="682" y="307"/>
                  </a:cubicBezTo>
                  <a:cubicBezTo>
                    <a:pt x="682" y="320"/>
                    <a:pt x="687" y="327"/>
                    <a:pt x="695" y="327"/>
                  </a:cubicBezTo>
                  <a:cubicBezTo>
                    <a:pt x="703" y="327"/>
                    <a:pt x="714" y="320"/>
                    <a:pt x="724" y="307"/>
                  </a:cubicBezTo>
                  <a:cubicBezTo>
                    <a:pt x="751" y="307"/>
                    <a:pt x="751" y="286"/>
                    <a:pt x="724" y="265"/>
                  </a:cubicBezTo>
                  <a:cubicBezTo>
                    <a:pt x="529" y="22"/>
                    <a:pt x="264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3310;p73">
              <a:extLst>
                <a:ext uri="{FF2B5EF4-FFF2-40B4-BE49-F238E27FC236}">
                  <a16:creationId xmlns:a16="http://schemas.microsoft.com/office/drawing/2014/main" id="{E78C2C1F-BB61-0BFB-84F1-1D50AEF9870B}"/>
                </a:ext>
              </a:extLst>
            </p:cNvPr>
            <p:cNvSpPr/>
            <p:nvPr/>
          </p:nvSpPr>
          <p:spPr>
            <a:xfrm>
              <a:off x="7924725" y="1979413"/>
              <a:ext cx="75047" cy="206021"/>
            </a:xfrm>
            <a:custGeom>
              <a:avLst/>
              <a:gdLst/>
              <a:ahLst/>
              <a:cxnLst/>
              <a:rect l="l" t="t" r="r" b="b"/>
              <a:pathLst>
                <a:path w="530" h="1455" extrusionOk="0">
                  <a:moveTo>
                    <a:pt x="508" y="0"/>
                  </a:moveTo>
                  <a:cubicBezTo>
                    <a:pt x="487" y="0"/>
                    <a:pt x="461" y="0"/>
                    <a:pt x="461" y="21"/>
                  </a:cubicBezTo>
                  <a:cubicBezTo>
                    <a:pt x="308" y="265"/>
                    <a:pt x="196" y="614"/>
                    <a:pt x="133" y="904"/>
                  </a:cubicBezTo>
                  <a:cubicBezTo>
                    <a:pt x="43" y="1190"/>
                    <a:pt x="1" y="1407"/>
                    <a:pt x="1" y="1407"/>
                  </a:cubicBezTo>
                  <a:cubicBezTo>
                    <a:pt x="1" y="1433"/>
                    <a:pt x="22" y="1433"/>
                    <a:pt x="43" y="1454"/>
                  </a:cubicBezTo>
                  <a:cubicBezTo>
                    <a:pt x="43" y="1454"/>
                    <a:pt x="64" y="1433"/>
                    <a:pt x="64" y="1407"/>
                  </a:cubicBezTo>
                  <a:cubicBezTo>
                    <a:pt x="64" y="1407"/>
                    <a:pt x="91" y="1364"/>
                    <a:pt x="112" y="1274"/>
                  </a:cubicBezTo>
                  <a:cubicBezTo>
                    <a:pt x="154" y="989"/>
                    <a:pt x="308" y="418"/>
                    <a:pt x="530" y="43"/>
                  </a:cubicBezTo>
                  <a:cubicBezTo>
                    <a:pt x="530" y="43"/>
                    <a:pt x="530" y="21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311;p73">
              <a:extLst>
                <a:ext uri="{FF2B5EF4-FFF2-40B4-BE49-F238E27FC236}">
                  <a16:creationId xmlns:a16="http://schemas.microsoft.com/office/drawing/2014/main" id="{C6FE6AFC-0826-B4D7-0DD6-0471A9A53BB5}"/>
                </a:ext>
              </a:extLst>
            </p:cNvPr>
            <p:cNvSpPr/>
            <p:nvPr/>
          </p:nvSpPr>
          <p:spPr>
            <a:xfrm>
              <a:off x="8713868" y="2913834"/>
              <a:ext cx="218768" cy="148250"/>
            </a:xfrm>
            <a:custGeom>
              <a:avLst/>
              <a:gdLst/>
              <a:ahLst/>
              <a:cxnLst/>
              <a:rect l="l" t="t" r="r" b="b"/>
              <a:pathLst>
                <a:path w="1545" h="1047" extrusionOk="0">
                  <a:moveTo>
                    <a:pt x="1256" y="1"/>
                  </a:moveTo>
                  <a:cubicBezTo>
                    <a:pt x="1249" y="1"/>
                    <a:pt x="1241" y="3"/>
                    <a:pt x="1232" y="10"/>
                  </a:cubicBezTo>
                  <a:cubicBezTo>
                    <a:pt x="1232" y="10"/>
                    <a:pt x="1211" y="31"/>
                    <a:pt x="1232" y="52"/>
                  </a:cubicBezTo>
                  <a:cubicBezTo>
                    <a:pt x="1232" y="52"/>
                    <a:pt x="1232" y="73"/>
                    <a:pt x="1280" y="121"/>
                  </a:cubicBezTo>
                  <a:cubicBezTo>
                    <a:pt x="1301" y="184"/>
                    <a:pt x="1364" y="274"/>
                    <a:pt x="1412" y="385"/>
                  </a:cubicBezTo>
                  <a:cubicBezTo>
                    <a:pt x="1454" y="470"/>
                    <a:pt x="1475" y="581"/>
                    <a:pt x="1475" y="650"/>
                  </a:cubicBezTo>
                  <a:lnTo>
                    <a:pt x="1475" y="671"/>
                  </a:lnTo>
                  <a:cubicBezTo>
                    <a:pt x="1475" y="671"/>
                    <a:pt x="1433" y="692"/>
                    <a:pt x="1391" y="692"/>
                  </a:cubicBezTo>
                  <a:cubicBezTo>
                    <a:pt x="1343" y="692"/>
                    <a:pt x="1280" y="671"/>
                    <a:pt x="1190" y="623"/>
                  </a:cubicBezTo>
                  <a:cubicBezTo>
                    <a:pt x="1105" y="563"/>
                    <a:pt x="1005" y="460"/>
                    <a:pt x="900" y="282"/>
                  </a:cubicBezTo>
                  <a:lnTo>
                    <a:pt x="900" y="282"/>
                  </a:lnTo>
                  <a:cubicBezTo>
                    <a:pt x="890" y="264"/>
                    <a:pt x="883" y="253"/>
                    <a:pt x="883" y="253"/>
                  </a:cubicBezTo>
                  <a:lnTo>
                    <a:pt x="883" y="253"/>
                  </a:lnTo>
                  <a:cubicBezTo>
                    <a:pt x="883" y="253"/>
                    <a:pt x="883" y="253"/>
                    <a:pt x="883" y="253"/>
                  </a:cubicBezTo>
                  <a:cubicBezTo>
                    <a:pt x="883" y="253"/>
                    <a:pt x="874" y="241"/>
                    <a:pt x="860" y="241"/>
                  </a:cubicBezTo>
                  <a:cubicBezTo>
                    <a:pt x="853" y="241"/>
                    <a:pt x="844" y="244"/>
                    <a:pt x="836" y="253"/>
                  </a:cubicBezTo>
                  <a:cubicBezTo>
                    <a:pt x="836" y="253"/>
                    <a:pt x="815" y="274"/>
                    <a:pt x="836" y="295"/>
                  </a:cubicBezTo>
                  <a:cubicBezTo>
                    <a:pt x="836" y="295"/>
                    <a:pt x="836" y="295"/>
                    <a:pt x="836" y="295"/>
                  </a:cubicBezTo>
                  <a:lnTo>
                    <a:pt x="836" y="295"/>
                  </a:lnTo>
                  <a:cubicBezTo>
                    <a:pt x="836" y="295"/>
                    <a:pt x="836" y="317"/>
                    <a:pt x="862" y="359"/>
                  </a:cubicBezTo>
                  <a:cubicBezTo>
                    <a:pt x="904" y="406"/>
                    <a:pt x="947" y="491"/>
                    <a:pt x="968" y="581"/>
                  </a:cubicBezTo>
                  <a:cubicBezTo>
                    <a:pt x="1015" y="671"/>
                    <a:pt x="1037" y="755"/>
                    <a:pt x="1037" y="824"/>
                  </a:cubicBezTo>
                  <a:lnTo>
                    <a:pt x="1037" y="866"/>
                  </a:lnTo>
                  <a:lnTo>
                    <a:pt x="994" y="866"/>
                  </a:lnTo>
                  <a:cubicBezTo>
                    <a:pt x="968" y="866"/>
                    <a:pt x="926" y="845"/>
                    <a:pt x="862" y="803"/>
                  </a:cubicBezTo>
                  <a:cubicBezTo>
                    <a:pt x="772" y="713"/>
                    <a:pt x="682" y="602"/>
                    <a:pt x="619" y="518"/>
                  </a:cubicBezTo>
                  <a:cubicBezTo>
                    <a:pt x="571" y="470"/>
                    <a:pt x="550" y="428"/>
                    <a:pt x="529" y="385"/>
                  </a:cubicBezTo>
                  <a:lnTo>
                    <a:pt x="487" y="338"/>
                  </a:lnTo>
                  <a:lnTo>
                    <a:pt x="487" y="338"/>
                  </a:lnTo>
                  <a:cubicBezTo>
                    <a:pt x="487" y="338"/>
                    <a:pt x="487" y="338"/>
                    <a:pt x="487" y="338"/>
                  </a:cubicBezTo>
                  <a:cubicBezTo>
                    <a:pt x="487" y="327"/>
                    <a:pt x="481" y="322"/>
                    <a:pt x="473" y="322"/>
                  </a:cubicBezTo>
                  <a:cubicBezTo>
                    <a:pt x="464" y="322"/>
                    <a:pt x="452" y="327"/>
                    <a:pt x="439" y="338"/>
                  </a:cubicBezTo>
                  <a:cubicBezTo>
                    <a:pt x="439" y="338"/>
                    <a:pt x="418" y="359"/>
                    <a:pt x="439" y="359"/>
                  </a:cubicBezTo>
                  <a:cubicBezTo>
                    <a:pt x="439" y="359"/>
                    <a:pt x="439" y="367"/>
                    <a:pt x="444" y="381"/>
                  </a:cubicBezTo>
                  <a:lnTo>
                    <a:pt x="444" y="381"/>
                  </a:lnTo>
                  <a:lnTo>
                    <a:pt x="439" y="385"/>
                  </a:lnTo>
                  <a:cubicBezTo>
                    <a:pt x="439" y="385"/>
                    <a:pt x="444" y="393"/>
                    <a:pt x="454" y="406"/>
                  </a:cubicBezTo>
                  <a:lnTo>
                    <a:pt x="454" y="406"/>
                  </a:lnTo>
                  <a:cubicBezTo>
                    <a:pt x="457" y="413"/>
                    <a:pt x="461" y="420"/>
                    <a:pt x="466" y="428"/>
                  </a:cubicBezTo>
                  <a:cubicBezTo>
                    <a:pt x="487" y="518"/>
                    <a:pt x="571" y="734"/>
                    <a:pt x="571" y="866"/>
                  </a:cubicBezTo>
                  <a:cubicBezTo>
                    <a:pt x="571" y="914"/>
                    <a:pt x="550" y="956"/>
                    <a:pt x="550" y="977"/>
                  </a:cubicBezTo>
                  <a:lnTo>
                    <a:pt x="529" y="977"/>
                  </a:lnTo>
                  <a:cubicBezTo>
                    <a:pt x="529" y="977"/>
                    <a:pt x="508" y="977"/>
                    <a:pt x="487" y="956"/>
                  </a:cubicBezTo>
                  <a:cubicBezTo>
                    <a:pt x="466" y="935"/>
                    <a:pt x="418" y="866"/>
                    <a:pt x="376" y="803"/>
                  </a:cubicBezTo>
                  <a:cubicBezTo>
                    <a:pt x="286" y="713"/>
                    <a:pt x="222" y="581"/>
                    <a:pt x="175" y="491"/>
                  </a:cubicBezTo>
                  <a:cubicBezTo>
                    <a:pt x="133" y="428"/>
                    <a:pt x="111" y="385"/>
                    <a:pt x="90" y="359"/>
                  </a:cubicBezTo>
                  <a:cubicBezTo>
                    <a:pt x="90" y="317"/>
                    <a:pt x="69" y="317"/>
                    <a:pt x="69" y="317"/>
                  </a:cubicBezTo>
                  <a:cubicBezTo>
                    <a:pt x="69" y="295"/>
                    <a:pt x="43" y="295"/>
                    <a:pt x="21" y="295"/>
                  </a:cubicBezTo>
                  <a:cubicBezTo>
                    <a:pt x="21" y="295"/>
                    <a:pt x="0" y="317"/>
                    <a:pt x="21" y="338"/>
                  </a:cubicBezTo>
                  <a:cubicBezTo>
                    <a:pt x="21" y="338"/>
                    <a:pt x="111" y="518"/>
                    <a:pt x="222" y="692"/>
                  </a:cubicBezTo>
                  <a:cubicBezTo>
                    <a:pt x="265" y="782"/>
                    <a:pt x="333" y="866"/>
                    <a:pt x="376" y="935"/>
                  </a:cubicBezTo>
                  <a:cubicBezTo>
                    <a:pt x="397" y="956"/>
                    <a:pt x="418" y="999"/>
                    <a:pt x="466" y="1020"/>
                  </a:cubicBezTo>
                  <a:cubicBezTo>
                    <a:pt x="487" y="1046"/>
                    <a:pt x="508" y="1046"/>
                    <a:pt x="529" y="1046"/>
                  </a:cubicBezTo>
                  <a:cubicBezTo>
                    <a:pt x="550" y="1046"/>
                    <a:pt x="571" y="1046"/>
                    <a:pt x="598" y="1020"/>
                  </a:cubicBezTo>
                  <a:cubicBezTo>
                    <a:pt x="619" y="977"/>
                    <a:pt x="619" y="935"/>
                    <a:pt x="619" y="866"/>
                  </a:cubicBezTo>
                  <a:cubicBezTo>
                    <a:pt x="619" y="755"/>
                    <a:pt x="598" y="623"/>
                    <a:pt x="550" y="539"/>
                  </a:cubicBezTo>
                  <a:cubicBezTo>
                    <a:pt x="550" y="538"/>
                    <a:pt x="550" y="538"/>
                    <a:pt x="550" y="537"/>
                  </a:cubicBezTo>
                  <a:lnTo>
                    <a:pt x="550" y="537"/>
                  </a:lnTo>
                  <a:cubicBezTo>
                    <a:pt x="577" y="572"/>
                    <a:pt x="608" y="611"/>
                    <a:pt x="640" y="650"/>
                  </a:cubicBezTo>
                  <a:cubicBezTo>
                    <a:pt x="704" y="713"/>
                    <a:pt x="751" y="803"/>
                    <a:pt x="815" y="845"/>
                  </a:cubicBezTo>
                  <a:cubicBezTo>
                    <a:pt x="883" y="888"/>
                    <a:pt x="947" y="935"/>
                    <a:pt x="994" y="935"/>
                  </a:cubicBezTo>
                  <a:lnTo>
                    <a:pt x="1037" y="935"/>
                  </a:lnTo>
                  <a:cubicBezTo>
                    <a:pt x="1058" y="935"/>
                    <a:pt x="1079" y="914"/>
                    <a:pt x="1079" y="888"/>
                  </a:cubicBezTo>
                  <a:cubicBezTo>
                    <a:pt x="1100" y="866"/>
                    <a:pt x="1100" y="845"/>
                    <a:pt x="1100" y="824"/>
                  </a:cubicBezTo>
                  <a:cubicBezTo>
                    <a:pt x="1100" y="742"/>
                    <a:pt x="1065" y="648"/>
                    <a:pt x="1030" y="560"/>
                  </a:cubicBezTo>
                  <a:lnTo>
                    <a:pt x="1030" y="560"/>
                  </a:lnTo>
                  <a:cubicBezTo>
                    <a:pt x="1076" y="606"/>
                    <a:pt x="1123" y="642"/>
                    <a:pt x="1169" y="671"/>
                  </a:cubicBezTo>
                  <a:cubicBezTo>
                    <a:pt x="1259" y="734"/>
                    <a:pt x="1343" y="755"/>
                    <a:pt x="1391" y="755"/>
                  </a:cubicBezTo>
                  <a:cubicBezTo>
                    <a:pt x="1454" y="755"/>
                    <a:pt x="1497" y="734"/>
                    <a:pt x="1497" y="734"/>
                  </a:cubicBezTo>
                  <a:cubicBezTo>
                    <a:pt x="1544" y="713"/>
                    <a:pt x="1544" y="671"/>
                    <a:pt x="1544" y="650"/>
                  </a:cubicBezTo>
                  <a:cubicBezTo>
                    <a:pt x="1544" y="581"/>
                    <a:pt x="1523" y="518"/>
                    <a:pt x="1497" y="449"/>
                  </a:cubicBezTo>
                  <a:cubicBezTo>
                    <a:pt x="1433" y="253"/>
                    <a:pt x="1280" y="10"/>
                    <a:pt x="1280" y="10"/>
                  </a:cubicBezTo>
                  <a:cubicBezTo>
                    <a:pt x="1280" y="10"/>
                    <a:pt x="1270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312;p73">
              <a:extLst>
                <a:ext uri="{FF2B5EF4-FFF2-40B4-BE49-F238E27FC236}">
                  <a16:creationId xmlns:a16="http://schemas.microsoft.com/office/drawing/2014/main" id="{BC7ABB66-A13C-216D-028B-C62659DD7282}"/>
                </a:ext>
              </a:extLst>
            </p:cNvPr>
            <p:cNvSpPr/>
            <p:nvPr/>
          </p:nvSpPr>
          <p:spPr>
            <a:xfrm>
              <a:off x="8208493" y="1710514"/>
              <a:ext cx="339976" cy="240853"/>
            </a:xfrm>
            <a:custGeom>
              <a:avLst/>
              <a:gdLst/>
              <a:ahLst/>
              <a:cxnLst/>
              <a:rect l="l" t="t" r="r" b="b"/>
              <a:pathLst>
                <a:path w="2401" h="1701" extrusionOk="0">
                  <a:moveTo>
                    <a:pt x="342" y="0"/>
                  </a:moveTo>
                  <a:cubicBezTo>
                    <a:pt x="337" y="0"/>
                    <a:pt x="334" y="1"/>
                    <a:pt x="334" y="1"/>
                  </a:cubicBezTo>
                  <a:lnTo>
                    <a:pt x="244" y="578"/>
                  </a:lnTo>
                  <a:cubicBezTo>
                    <a:pt x="244" y="578"/>
                    <a:pt x="1" y="1281"/>
                    <a:pt x="397" y="1413"/>
                  </a:cubicBezTo>
                  <a:cubicBezTo>
                    <a:pt x="811" y="1538"/>
                    <a:pt x="1386" y="1700"/>
                    <a:pt x="1707" y="1700"/>
                  </a:cubicBezTo>
                  <a:cubicBezTo>
                    <a:pt x="1726" y="1700"/>
                    <a:pt x="1744" y="1700"/>
                    <a:pt x="1761" y="1698"/>
                  </a:cubicBezTo>
                  <a:cubicBezTo>
                    <a:pt x="2004" y="1677"/>
                    <a:pt x="2248" y="1566"/>
                    <a:pt x="2248" y="995"/>
                  </a:cubicBezTo>
                  <a:lnTo>
                    <a:pt x="2401" y="424"/>
                  </a:lnTo>
                  <a:lnTo>
                    <a:pt x="2401" y="424"/>
                  </a:lnTo>
                  <a:cubicBezTo>
                    <a:pt x="2401" y="424"/>
                    <a:pt x="2359" y="424"/>
                    <a:pt x="2248" y="556"/>
                  </a:cubicBezTo>
                  <a:cubicBezTo>
                    <a:pt x="2097" y="748"/>
                    <a:pt x="1902" y="1239"/>
                    <a:pt x="1625" y="1239"/>
                  </a:cubicBezTo>
                  <a:cubicBezTo>
                    <a:pt x="1619" y="1239"/>
                    <a:pt x="1614" y="1239"/>
                    <a:pt x="1608" y="1238"/>
                  </a:cubicBezTo>
                  <a:cubicBezTo>
                    <a:pt x="1365" y="1238"/>
                    <a:pt x="884" y="1149"/>
                    <a:pt x="640" y="926"/>
                  </a:cubicBezTo>
                  <a:cubicBezTo>
                    <a:pt x="550" y="821"/>
                    <a:pt x="439" y="334"/>
                    <a:pt x="418" y="133"/>
                  </a:cubicBezTo>
                  <a:cubicBezTo>
                    <a:pt x="402" y="13"/>
                    <a:pt x="35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3313;p73">
              <a:extLst>
                <a:ext uri="{FF2B5EF4-FFF2-40B4-BE49-F238E27FC236}">
                  <a16:creationId xmlns:a16="http://schemas.microsoft.com/office/drawing/2014/main" id="{33058F5A-8DC5-FCB8-F97E-D16EA3FFFC22}"/>
                </a:ext>
              </a:extLst>
            </p:cNvPr>
            <p:cNvSpPr/>
            <p:nvPr/>
          </p:nvSpPr>
          <p:spPr>
            <a:xfrm>
              <a:off x="7631327" y="2850964"/>
              <a:ext cx="552655" cy="1704521"/>
            </a:xfrm>
            <a:custGeom>
              <a:avLst/>
              <a:gdLst/>
              <a:ahLst/>
              <a:cxnLst/>
              <a:rect l="l" t="t" r="r" b="b"/>
              <a:pathLst>
                <a:path w="3903" h="12038" extrusionOk="0">
                  <a:moveTo>
                    <a:pt x="1998" y="0"/>
                  </a:moveTo>
                  <a:cubicBezTo>
                    <a:pt x="1990" y="0"/>
                    <a:pt x="1976" y="10"/>
                    <a:pt x="1962" y="10"/>
                  </a:cubicBezTo>
                  <a:cubicBezTo>
                    <a:pt x="1962" y="10"/>
                    <a:pt x="1475" y="935"/>
                    <a:pt x="994" y="1950"/>
                  </a:cubicBezTo>
                  <a:cubicBezTo>
                    <a:pt x="751" y="2458"/>
                    <a:pt x="508" y="2965"/>
                    <a:pt x="312" y="3425"/>
                  </a:cubicBezTo>
                  <a:cubicBezTo>
                    <a:pt x="222" y="3647"/>
                    <a:pt x="133" y="3843"/>
                    <a:pt x="90" y="4023"/>
                  </a:cubicBezTo>
                  <a:cubicBezTo>
                    <a:pt x="22" y="4176"/>
                    <a:pt x="0" y="4308"/>
                    <a:pt x="0" y="4419"/>
                  </a:cubicBezTo>
                  <a:cubicBezTo>
                    <a:pt x="0" y="4530"/>
                    <a:pt x="48" y="4705"/>
                    <a:pt x="111" y="4969"/>
                  </a:cubicBezTo>
                  <a:cubicBezTo>
                    <a:pt x="355" y="5852"/>
                    <a:pt x="994" y="7570"/>
                    <a:pt x="1586" y="9088"/>
                  </a:cubicBezTo>
                  <a:cubicBezTo>
                    <a:pt x="1872" y="9859"/>
                    <a:pt x="2163" y="10563"/>
                    <a:pt x="2380" y="11091"/>
                  </a:cubicBezTo>
                  <a:cubicBezTo>
                    <a:pt x="2491" y="11356"/>
                    <a:pt x="2580" y="11578"/>
                    <a:pt x="2644" y="11731"/>
                  </a:cubicBezTo>
                  <a:cubicBezTo>
                    <a:pt x="2691" y="11821"/>
                    <a:pt x="2713" y="11884"/>
                    <a:pt x="2734" y="11932"/>
                  </a:cubicBezTo>
                  <a:cubicBezTo>
                    <a:pt x="2755" y="11953"/>
                    <a:pt x="2755" y="11974"/>
                    <a:pt x="2776" y="11995"/>
                  </a:cubicBezTo>
                  <a:cubicBezTo>
                    <a:pt x="2776" y="12017"/>
                    <a:pt x="2797" y="12017"/>
                    <a:pt x="2797" y="12017"/>
                  </a:cubicBezTo>
                  <a:cubicBezTo>
                    <a:pt x="2797" y="12038"/>
                    <a:pt x="2824" y="12038"/>
                    <a:pt x="2845" y="12038"/>
                  </a:cubicBezTo>
                  <a:lnTo>
                    <a:pt x="3881" y="11668"/>
                  </a:lnTo>
                  <a:cubicBezTo>
                    <a:pt x="3902" y="11641"/>
                    <a:pt x="3902" y="11641"/>
                    <a:pt x="3902" y="11620"/>
                  </a:cubicBezTo>
                  <a:cubicBezTo>
                    <a:pt x="3881" y="11599"/>
                    <a:pt x="3881" y="11599"/>
                    <a:pt x="3855" y="11599"/>
                  </a:cubicBezTo>
                  <a:lnTo>
                    <a:pt x="2839" y="11969"/>
                  </a:lnTo>
                  <a:lnTo>
                    <a:pt x="2839" y="11969"/>
                  </a:lnTo>
                  <a:cubicBezTo>
                    <a:pt x="2835" y="11965"/>
                    <a:pt x="2831" y="11960"/>
                    <a:pt x="2824" y="11953"/>
                  </a:cubicBezTo>
                  <a:cubicBezTo>
                    <a:pt x="2776" y="11884"/>
                    <a:pt x="2713" y="11731"/>
                    <a:pt x="2623" y="11488"/>
                  </a:cubicBezTo>
                  <a:cubicBezTo>
                    <a:pt x="2268" y="10695"/>
                    <a:pt x="1634" y="9088"/>
                    <a:pt x="1079" y="7591"/>
                  </a:cubicBezTo>
                  <a:cubicBezTo>
                    <a:pt x="793" y="6862"/>
                    <a:pt x="550" y="6137"/>
                    <a:pt x="355" y="5561"/>
                  </a:cubicBezTo>
                  <a:cubicBezTo>
                    <a:pt x="265" y="5276"/>
                    <a:pt x="201" y="5032"/>
                    <a:pt x="133" y="4837"/>
                  </a:cubicBezTo>
                  <a:cubicBezTo>
                    <a:pt x="90" y="4636"/>
                    <a:pt x="69" y="4504"/>
                    <a:pt x="69" y="4419"/>
                  </a:cubicBezTo>
                  <a:cubicBezTo>
                    <a:pt x="69" y="4329"/>
                    <a:pt x="90" y="4197"/>
                    <a:pt x="154" y="4023"/>
                  </a:cubicBezTo>
                  <a:cubicBezTo>
                    <a:pt x="333" y="3446"/>
                    <a:pt x="815" y="2458"/>
                    <a:pt x="1238" y="1596"/>
                  </a:cubicBezTo>
                  <a:cubicBezTo>
                    <a:pt x="1433" y="1178"/>
                    <a:pt x="1634" y="782"/>
                    <a:pt x="1787" y="496"/>
                  </a:cubicBezTo>
                  <a:cubicBezTo>
                    <a:pt x="1851" y="364"/>
                    <a:pt x="1920" y="253"/>
                    <a:pt x="1962" y="168"/>
                  </a:cubicBezTo>
                  <a:cubicBezTo>
                    <a:pt x="2004" y="100"/>
                    <a:pt x="2031" y="57"/>
                    <a:pt x="2031" y="57"/>
                  </a:cubicBezTo>
                  <a:cubicBezTo>
                    <a:pt x="2031" y="36"/>
                    <a:pt x="2031" y="10"/>
                    <a:pt x="2004" y="10"/>
                  </a:cubicBezTo>
                  <a:cubicBezTo>
                    <a:pt x="2004" y="3"/>
                    <a:pt x="2002" y="0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3314;p73">
              <a:extLst>
                <a:ext uri="{FF2B5EF4-FFF2-40B4-BE49-F238E27FC236}">
                  <a16:creationId xmlns:a16="http://schemas.microsoft.com/office/drawing/2014/main" id="{5649F3F3-8E7C-F785-2E4E-D975B0CD4C0C}"/>
                </a:ext>
              </a:extLst>
            </p:cNvPr>
            <p:cNvSpPr/>
            <p:nvPr/>
          </p:nvSpPr>
          <p:spPr>
            <a:xfrm>
              <a:off x="8105974" y="2896417"/>
              <a:ext cx="498706" cy="1696591"/>
            </a:xfrm>
            <a:custGeom>
              <a:avLst/>
              <a:gdLst/>
              <a:ahLst/>
              <a:cxnLst/>
              <a:rect l="l" t="t" r="r" b="b"/>
              <a:pathLst>
                <a:path w="3522" h="11982" extrusionOk="0">
                  <a:moveTo>
                    <a:pt x="3500" y="1"/>
                  </a:moveTo>
                  <a:cubicBezTo>
                    <a:pt x="3479" y="1"/>
                    <a:pt x="3479" y="22"/>
                    <a:pt x="3479" y="43"/>
                  </a:cubicBezTo>
                  <a:cubicBezTo>
                    <a:pt x="3437" y="529"/>
                    <a:pt x="3236" y="3480"/>
                    <a:pt x="3014" y="6298"/>
                  </a:cubicBezTo>
                  <a:cubicBezTo>
                    <a:pt x="2808" y="8979"/>
                    <a:pt x="2616" y="11537"/>
                    <a:pt x="2598" y="11787"/>
                  </a:cubicBezTo>
                  <a:lnTo>
                    <a:pt x="2598" y="11787"/>
                  </a:lnTo>
                  <a:lnTo>
                    <a:pt x="590" y="11916"/>
                  </a:lnTo>
                  <a:lnTo>
                    <a:pt x="590" y="11916"/>
                  </a:lnTo>
                  <a:cubicBezTo>
                    <a:pt x="569" y="11740"/>
                    <a:pt x="549" y="11247"/>
                    <a:pt x="529" y="10575"/>
                  </a:cubicBezTo>
                  <a:cubicBezTo>
                    <a:pt x="460" y="8502"/>
                    <a:pt x="439" y="4711"/>
                    <a:pt x="418" y="3236"/>
                  </a:cubicBezTo>
                  <a:cubicBezTo>
                    <a:pt x="397" y="2443"/>
                    <a:pt x="397" y="1740"/>
                    <a:pt x="397" y="1740"/>
                  </a:cubicBezTo>
                  <a:lnTo>
                    <a:pt x="397" y="1719"/>
                  </a:lnTo>
                  <a:lnTo>
                    <a:pt x="64" y="1275"/>
                  </a:lnTo>
                  <a:cubicBezTo>
                    <a:pt x="64" y="1264"/>
                    <a:pt x="58" y="1259"/>
                    <a:pt x="51" y="1259"/>
                  </a:cubicBezTo>
                  <a:cubicBezTo>
                    <a:pt x="43" y="1259"/>
                    <a:pt x="32" y="1264"/>
                    <a:pt x="21" y="1275"/>
                  </a:cubicBezTo>
                  <a:cubicBezTo>
                    <a:pt x="21" y="1275"/>
                    <a:pt x="0" y="1301"/>
                    <a:pt x="21" y="1323"/>
                  </a:cubicBezTo>
                  <a:lnTo>
                    <a:pt x="328" y="1740"/>
                  </a:lnTo>
                  <a:lnTo>
                    <a:pt x="328" y="2179"/>
                  </a:lnTo>
                  <a:cubicBezTo>
                    <a:pt x="349" y="2465"/>
                    <a:pt x="349" y="2840"/>
                    <a:pt x="349" y="3236"/>
                  </a:cubicBezTo>
                  <a:cubicBezTo>
                    <a:pt x="370" y="4230"/>
                    <a:pt x="370" y="6234"/>
                    <a:pt x="418" y="8085"/>
                  </a:cubicBezTo>
                  <a:cubicBezTo>
                    <a:pt x="418" y="9010"/>
                    <a:pt x="439" y="9893"/>
                    <a:pt x="460" y="10575"/>
                  </a:cubicBezTo>
                  <a:cubicBezTo>
                    <a:pt x="481" y="11278"/>
                    <a:pt x="503" y="11785"/>
                    <a:pt x="550" y="11960"/>
                  </a:cubicBezTo>
                  <a:cubicBezTo>
                    <a:pt x="550" y="11960"/>
                    <a:pt x="550" y="11981"/>
                    <a:pt x="571" y="11981"/>
                  </a:cubicBezTo>
                  <a:lnTo>
                    <a:pt x="2617" y="11849"/>
                  </a:lnTo>
                  <a:cubicBezTo>
                    <a:pt x="2644" y="11849"/>
                    <a:pt x="2665" y="11828"/>
                    <a:pt x="2665" y="11828"/>
                  </a:cubicBezTo>
                  <a:cubicBezTo>
                    <a:pt x="2665" y="11828"/>
                    <a:pt x="3479" y="1058"/>
                    <a:pt x="3521" y="43"/>
                  </a:cubicBezTo>
                  <a:cubicBezTo>
                    <a:pt x="3521" y="22"/>
                    <a:pt x="3521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3315;p73">
              <a:extLst>
                <a:ext uri="{FF2B5EF4-FFF2-40B4-BE49-F238E27FC236}">
                  <a16:creationId xmlns:a16="http://schemas.microsoft.com/office/drawing/2014/main" id="{645FFBD1-A1EC-6AE3-F5F6-1FC2AE62701E}"/>
                </a:ext>
              </a:extLst>
            </p:cNvPr>
            <p:cNvSpPr/>
            <p:nvPr/>
          </p:nvSpPr>
          <p:spPr>
            <a:xfrm>
              <a:off x="8074539" y="3358601"/>
              <a:ext cx="99685" cy="782171"/>
            </a:xfrm>
            <a:custGeom>
              <a:avLst/>
              <a:gdLst/>
              <a:ahLst/>
              <a:cxnLst/>
              <a:rect l="l" t="t" r="r" b="b"/>
              <a:pathLst>
                <a:path w="704" h="5524" extrusionOk="0">
                  <a:moveTo>
                    <a:pt x="563" y="0"/>
                  </a:moveTo>
                  <a:cubicBezTo>
                    <a:pt x="555" y="0"/>
                    <a:pt x="550" y="7"/>
                    <a:pt x="550" y="20"/>
                  </a:cubicBezTo>
                  <a:lnTo>
                    <a:pt x="0" y="1051"/>
                  </a:lnTo>
                  <a:lnTo>
                    <a:pt x="0" y="1077"/>
                  </a:lnTo>
                  <a:lnTo>
                    <a:pt x="640" y="5481"/>
                  </a:lnTo>
                  <a:cubicBezTo>
                    <a:pt x="640" y="5503"/>
                    <a:pt x="661" y="5524"/>
                    <a:pt x="661" y="5524"/>
                  </a:cubicBezTo>
                  <a:cubicBezTo>
                    <a:pt x="682" y="5503"/>
                    <a:pt x="703" y="5503"/>
                    <a:pt x="703" y="5481"/>
                  </a:cubicBezTo>
                  <a:lnTo>
                    <a:pt x="64" y="1077"/>
                  </a:lnTo>
                  <a:lnTo>
                    <a:pt x="619" y="41"/>
                  </a:lnTo>
                  <a:cubicBezTo>
                    <a:pt x="619" y="41"/>
                    <a:pt x="619" y="20"/>
                    <a:pt x="592" y="20"/>
                  </a:cubicBezTo>
                  <a:cubicBezTo>
                    <a:pt x="582" y="7"/>
                    <a:pt x="571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3316;p73">
              <a:extLst>
                <a:ext uri="{FF2B5EF4-FFF2-40B4-BE49-F238E27FC236}">
                  <a16:creationId xmlns:a16="http://schemas.microsoft.com/office/drawing/2014/main" id="{38EE9353-E460-57FE-F9CF-E7FA7D19B3CA}"/>
                </a:ext>
              </a:extLst>
            </p:cNvPr>
            <p:cNvSpPr/>
            <p:nvPr/>
          </p:nvSpPr>
          <p:spPr>
            <a:xfrm>
              <a:off x="8224211" y="1945004"/>
              <a:ext cx="265212" cy="134090"/>
            </a:xfrm>
            <a:custGeom>
              <a:avLst/>
              <a:gdLst/>
              <a:ahLst/>
              <a:cxnLst/>
              <a:rect l="l" t="t" r="r" b="b"/>
              <a:pathLst>
                <a:path w="1873" h="947" extrusionOk="0">
                  <a:moveTo>
                    <a:pt x="22" y="0"/>
                  </a:moveTo>
                  <a:cubicBezTo>
                    <a:pt x="22" y="0"/>
                    <a:pt x="1" y="0"/>
                    <a:pt x="1" y="21"/>
                  </a:cubicBezTo>
                  <a:cubicBezTo>
                    <a:pt x="1" y="132"/>
                    <a:pt x="1" y="328"/>
                    <a:pt x="91" y="508"/>
                  </a:cubicBezTo>
                  <a:cubicBezTo>
                    <a:pt x="175" y="682"/>
                    <a:pt x="355" y="835"/>
                    <a:pt x="683" y="925"/>
                  </a:cubicBezTo>
                  <a:cubicBezTo>
                    <a:pt x="815" y="946"/>
                    <a:pt x="905" y="946"/>
                    <a:pt x="1016" y="946"/>
                  </a:cubicBezTo>
                  <a:cubicBezTo>
                    <a:pt x="1233" y="946"/>
                    <a:pt x="1412" y="883"/>
                    <a:pt x="1544" y="793"/>
                  </a:cubicBezTo>
                  <a:cubicBezTo>
                    <a:pt x="1698" y="682"/>
                    <a:pt x="1782" y="571"/>
                    <a:pt x="1851" y="439"/>
                  </a:cubicBezTo>
                  <a:cubicBezTo>
                    <a:pt x="1872" y="418"/>
                    <a:pt x="1851" y="418"/>
                    <a:pt x="1851" y="397"/>
                  </a:cubicBezTo>
                  <a:cubicBezTo>
                    <a:pt x="1830" y="397"/>
                    <a:pt x="1809" y="397"/>
                    <a:pt x="1809" y="418"/>
                  </a:cubicBezTo>
                  <a:cubicBezTo>
                    <a:pt x="1740" y="529"/>
                    <a:pt x="1650" y="640"/>
                    <a:pt x="1518" y="724"/>
                  </a:cubicBezTo>
                  <a:cubicBezTo>
                    <a:pt x="1386" y="835"/>
                    <a:pt x="1211" y="883"/>
                    <a:pt x="1016" y="883"/>
                  </a:cubicBezTo>
                  <a:cubicBezTo>
                    <a:pt x="905" y="883"/>
                    <a:pt x="815" y="883"/>
                    <a:pt x="704" y="857"/>
                  </a:cubicBezTo>
                  <a:cubicBezTo>
                    <a:pt x="397" y="793"/>
                    <a:pt x="223" y="640"/>
                    <a:pt x="154" y="486"/>
                  </a:cubicBezTo>
                  <a:cubicBezTo>
                    <a:pt x="64" y="307"/>
                    <a:pt x="64" y="132"/>
                    <a:pt x="64" y="21"/>
                  </a:cubicBezTo>
                  <a:cubicBezTo>
                    <a:pt x="64" y="0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3317;p73">
              <a:extLst>
                <a:ext uri="{FF2B5EF4-FFF2-40B4-BE49-F238E27FC236}">
                  <a16:creationId xmlns:a16="http://schemas.microsoft.com/office/drawing/2014/main" id="{D0177D10-B409-582F-17FD-47C3F81A3E1A}"/>
                </a:ext>
              </a:extLst>
            </p:cNvPr>
            <p:cNvSpPr/>
            <p:nvPr/>
          </p:nvSpPr>
          <p:spPr>
            <a:xfrm>
              <a:off x="8660626" y="2182326"/>
              <a:ext cx="28603" cy="183507"/>
            </a:xfrm>
            <a:custGeom>
              <a:avLst/>
              <a:gdLst/>
              <a:ahLst/>
              <a:cxnLst/>
              <a:rect l="l" t="t" r="r" b="b"/>
              <a:pathLst>
                <a:path w="202" h="1296" extrusionOk="0">
                  <a:moveTo>
                    <a:pt x="22" y="0"/>
                  </a:moveTo>
                  <a:cubicBezTo>
                    <a:pt x="1" y="0"/>
                    <a:pt x="1" y="21"/>
                    <a:pt x="1" y="42"/>
                  </a:cubicBezTo>
                  <a:lnTo>
                    <a:pt x="133" y="1274"/>
                  </a:lnTo>
                  <a:cubicBezTo>
                    <a:pt x="133" y="1295"/>
                    <a:pt x="133" y="1295"/>
                    <a:pt x="154" y="1295"/>
                  </a:cubicBezTo>
                  <a:cubicBezTo>
                    <a:pt x="181" y="1295"/>
                    <a:pt x="202" y="1295"/>
                    <a:pt x="181" y="1274"/>
                  </a:cubicBezTo>
                  <a:lnTo>
                    <a:pt x="70" y="42"/>
                  </a:lnTo>
                  <a:cubicBezTo>
                    <a:pt x="70" y="21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3318;p73">
              <a:extLst>
                <a:ext uri="{FF2B5EF4-FFF2-40B4-BE49-F238E27FC236}">
                  <a16:creationId xmlns:a16="http://schemas.microsoft.com/office/drawing/2014/main" id="{0814B04B-4697-1F41-1D51-81BA5094D3DA}"/>
                </a:ext>
              </a:extLst>
            </p:cNvPr>
            <p:cNvSpPr/>
            <p:nvPr/>
          </p:nvSpPr>
          <p:spPr>
            <a:xfrm>
              <a:off x="8015349" y="3463952"/>
              <a:ext cx="68250" cy="52532"/>
            </a:xfrm>
            <a:custGeom>
              <a:avLst/>
              <a:gdLst/>
              <a:ahLst/>
              <a:cxnLst/>
              <a:rect l="l" t="t" r="r" b="b"/>
              <a:pathLst>
                <a:path w="482" h="371" extrusionOk="0">
                  <a:moveTo>
                    <a:pt x="43" y="0"/>
                  </a:moveTo>
                  <a:cubicBezTo>
                    <a:pt x="22" y="0"/>
                    <a:pt x="1" y="0"/>
                    <a:pt x="1" y="21"/>
                  </a:cubicBezTo>
                  <a:cubicBezTo>
                    <a:pt x="1" y="43"/>
                    <a:pt x="1" y="69"/>
                    <a:pt x="22" y="69"/>
                  </a:cubicBezTo>
                  <a:cubicBezTo>
                    <a:pt x="154" y="132"/>
                    <a:pt x="307" y="222"/>
                    <a:pt x="418" y="355"/>
                  </a:cubicBezTo>
                  <a:cubicBezTo>
                    <a:pt x="429" y="365"/>
                    <a:pt x="439" y="370"/>
                    <a:pt x="447" y="370"/>
                  </a:cubicBezTo>
                  <a:cubicBezTo>
                    <a:pt x="455" y="370"/>
                    <a:pt x="461" y="365"/>
                    <a:pt x="461" y="355"/>
                  </a:cubicBezTo>
                  <a:cubicBezTo>
                    <a:pt x="482" y="355"/>
                    <a:pt x="482" y="333"/>
                    <a:pt x="461" y="307"/>
                  </a:cubicBezTo>
                  <a:cubicBezTo>
                    <a:pt x="328" y="175"/>
                    <a:pt x="196" y="69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3319;p73">
              <a:extLst>
                <a:ext uri="{FF2B5EF4-FFF2-40B4-BE49-F238E27FC236}">
                  <a16:creationId xmlns:a16="http://schemas.microsoft.com/office/drawing/2014/main" id="{A3EFBA7E-F30B-270F-F640-6416BBAA55D6}"/>
                </a:ext>
              </a:extLst>
            </p:cNvPr>
            <p:cNvSpPr/>
            <p:nvPr/>
          </p:nvSpPr>
          <p:spPr>
            <a:xfrm>
              <a:off x="8792598" y="2557143"/>
              <a:ext cx="95862" cy="99117"/>
            </a:xfrm>
            <a:custGeom>
              <a:avLst/>
              <a:gdLst/>
              <a:ahLst/>
              <a:cxnLst/>
              <a:rect l="l" t="t" r="r" b="b"/>
              <a:pathLst>
                <a:path w="677" h="700" extrusionOk="0">
                  <a:moveTo>
                    <a:pt x="7" y="1"/>
                  </a:moveTo>
                  <a:cubicBezTo>
                    <a:pt x="0" y="1"/>
                    <a:pt x="3" y="12"/>
                    <a:pt x="15" y="39"/>
                  </a:cubicBezTo>
                  <a:cubicBezTo>
                    <a:pt x="216" y="367"/>
                    <a:pt x="391" y="700"/>
                    <a:pt x="391" y="700"/>
                  </a:cubicBezTo>
                  <a:cubicBezTo>
                    <a:pt x="502" y="631"/>
                    <a:pt x="544" y="546"/>
                    <a:pt x="676" y="435"/>
                  </a:cubicBezTo>
                  <a:cubicBezTo>
                    <a:pt x="676" y="435"/>
                    <a:pt x="502" y="414"/>
                    <a:pt x="370" y="303"/>
                  </a:cubicBezTo>
                  <a:cubicBezTo>
                    <a:pt x="192" y="181"/>
                    <a:pt x="32" y="1"/>
                    <a:pt x="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320;p73">
              <a:extLst>
                <a:ext uri="{FF2B5EF4-FFF2-40B4-BE49-F238E27FC236}">
                  <a16:creationId xmlns:a16="http://schemas.microsoft.com/office/drawing/2014/main" id="{DBDB0C0A-98AD-C21F-562A-A63E35F5814D}"/>
                </a:ext>
              </a:extLst>
            </p:cNvPr>
            <p:cNvSpPr/>
            <p:nvPr/>
          </p:nvSpPr>
          <p:spPr>
            <a:xfrm>
              <a:off x="8308039" y="1817989"/>
              <a:ext cx="143863" cy="92603"/>
            </a:xfrm>
            <a:custGeom>
              <a:avLst/>
              <a:gdLst/>
              <a:ahLst/>
              <a:cxnLst/>
              <a:rect l="l" t="t" r="r" b="b"/>
              <a:pathLst>
                <a:path w="1016" h="654" extrusionOk="0">
                  <a:moveTo>
                    <a:pt x="420" y="0"/>
                  </a:moveTo>
                  <a:cubicBezTo>
                    <a:pt x="375" y="0"/>
                    <a:pt x="338" y="5"/>
                    <a:pt x="313" y="14"/>
                  </a:cubicBezTo>
                  <a:cubicBezTo>
                    <a:pt x="181" y="62"/>
                    <a:pt x="1" y="458"/>
                    <a:pt x="1" y="458"/>
                  </a:cubicBezTo>
                  <a:lnTo>
                    <a:pt x="202" y="479"/>
                  </a:lnTo>
                  <a:lnTo>
                    <a:pt x="355" y="167"/>
                  </a:lnTo>
                  <a:lnTo>
                    <a:pt x="730" y="257"/>
                  </a:lnTo>
                  <a:lnTo>
                    <a:pt x="820" y="654"/>
                  </a:lnTo>
                  <a:lnTo>
                    <a:pt x="1016" y="633"/>
                  </a:lnTo>
                  <a:cubicBezTo>
                    <a:pt x="1016" y="633"/>
                    <a:pt x="952" y="167"/>
                    <a:pt x="884" y="104"/>
                  </a:cubicBezTo>
                  <a:cubicBezTo>
                    <a:pt x="814" y="51"/>
                    <a:pt x="575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2" name="Google Shape;3239;p73">
            <a:extLst>
              <a:ext uri="{FF2B5EF4-FFF2-40B4-BE49-F238E27FC236}">
                <a16:creationId xmlns:a16="http://schemas.microsoft.com/office/drawing/2014/main" id="{727B60CB-5B51-DEDA-42A6-C3C0A751B94C}"/>
              </a:ext>
            </a:extLst>
          </p:cNvPr>
          <p:cNvGrpSpPr/>
          <p:nvPr/>
        </p:nvGrpSpPr>
        <p:grpSpPr>
          <a:xfrm>
            <a:off x="5389107" y="1740274"/>
            <a:ext cx="1385525" cy="454138"/>
            <a:chOff x="5556777" y="2996345"/>
            <a:chExt cx="1385525" cy="454138"/>
          </a:xfrm>
        </p:grpSpPr>
        <p:sp>
          <p:nvSpPr>
            <p:cNvPr id="2503" name="Google Shape;3240;p73">
              <a:extLst>
                <a:ext uri="{FF2B5EF4-FFF2-40B4-BE49-F238E27FC236}">
                  <a16:creationId xmlns:a16="http://schemas.microsoft.com/office/drawing/2014/main" id="{AD9E99DD-02E9-287E-DA59-4446F34A6AE0}"/>
                </a:ext>
              </a:extLst>
            </p:cNvPr>
            <p:cNvSpPr/>
            <p:nvPr/>
          </p:nvSpPr>
          <p:spPr>
            <a:xfrm>
              <a:off x="6376662" y="2996345"/>
              <a:ext cx="497484" cy="218780"/>
            </a:xfrm>
            <a:custGeom>
              <a:avLst/>
              <a:gdLst/>
              <a:ahLst/>
              <a:cxnLst/>
              <a:rect l="l" t="t" r="r" b="b"/>
              <a:pathLst>
                <a:path w="8022" h="3528" extrusionOk="0">
                  <a:moveTo>
                    <a:pt x="1" y="1"/>
                  </a:moveTo>
                  <a:lnTo>
                    <a:pt x="1" y="3527"/>
                  </a:lnTo>
                  <a:lnTo>
                    <a:pt x="8021" y="3527"/>
                  </a:lnTo>
                  <a:lnTo>
                    <a:pt x="80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CSS</a:t>
              </a:r>
              <a:endParaRPr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04" name="Google Shape;3241;p73">
              <a:extLst>
                <a:ext uri="{FF2B5EF4-FFF2-40B4-BE49-F238E27FC236}">
                  <a16:creationId xmlns:a16="http://schemas.microsoft.com/office/drawing/2014/main" id="{92BF66A4-1246-5A72-08D8-D78AEE62589F}"/>
                </a:ext>
              </a:extLst>
            </p:cNvPr>
            <p:cNvSpPr/>
            <p:nvPr/>
          </p:nvSpPr>
          <p:spPr>
            <a:xfrm>
              <a:off x="5556777" y="3132111"/>
              <a:ext cx="567251" cy="318372"/>
            </a:xfrm>
            <a:custGeom>
              <a:avLst/>
              <a:gdLst/>
              <a:ahLst/>
              <a:cxnLst/>
              <a:rect l="l" t="t" r="r" b="b"/>
              <a:pathLst>
                <a:path w="9147" h="5134" extrusionOk="0">
                  <a:moveTo>
                    <a:pt x="1829" y="0"/>
                  </a:moveTo>
                  <a:lnTo>
                    <a:pt x="1829" y="3061"/>
                  </a:lnTo>
                  <a:lnTo>
                    <a:pt x="0" y="4251"/>
                  </a:lnTo>
                  <a:lnTo>
                    <a:pt x="1829" y="4251"/>
                  </a:lnTo>
                  <a:lnTo>
                    <a:pt x="1829" y="5134"/>
                  </a:lnTo>
                  <a:lnTo>
                    <a:pt x="9147" y="5134"/>
                  </a:lnTo>
                  <a:lnTo>
                    <a:pt x="9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85725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  &lt;/&gt;</a:t>
              </a:r>
              <a:endParaRPr dirty="0"/>
            </a:p>
          </p:txBody>
        </p:sp>
        <p:sp>
          <p:nvSpPr>
            <p:cNvPr id="2505" name="Google Shape;3242;p73">
              <a:extLst>
                <a:ext uri="{FF2B5EF4-FFF2-40B4-BE49-F238E27FC236}">
                  <a16:creationId xmlns:a16="http://schemas.microsoft.com/office/drawing/2014/main" id="{B9EA2236-6575-1043-2E75-E947B0C75A61}"/>
                </a:ext>
              </a:extLst>
            </p:cNvPr>
            <p:cNvSpPr/>
            <p:nvPr/>
          </p:nvSpPr>
          <p:spPr>
            <a:xfrm>
              <a:off x="6525561" y="3186174"/>
              <a:ext cx="416741" cy="220082"/>
            </a:xfrm>
            <a:custGeom>
              <a:avLst/>
              <a:gdLst/>
              <a:ahLst/>
              <a:cxnLst/>
              <a:rect l="l" t="t" r="r" b="b"/>
              <a:pathLst>
                <a:path w="6720" h="3549" extrusionOk="0">
                  <a:moveTo>
                    <a:pt x="0" y="1"/>
                  </a:moveTo>
                  <a:lnTo>
                    <a:pt x="0" y="3549"/>
                  </a:lnTo>
                  <a:lnTo>
                    <a:pt x="6720" y="3549"/>
                  </a:lnTo>
                  <a:lnTo>
                    <a:pt x="67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HTML</a:t>
              </a:r>
              <a:endParaRPr sz="8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506" name="Google Shape;3246;p73">
            <a:extLst>
              <a:ext uri="{FF2B5EF4-FFF2-40B4-BE49-F238E27FC236}">
                <a16:creationId xmlns:a16="http://schemas.microsoft.com/office/drawing/2014/main" id="{5BC42B09-12CB-0B7C-46B4-D22C4081754B}"/>
              </a:ext>
            </a:extLst>
          </p:cNvPr>
          <p:cNvGrpSpPr/>
          <p:nvPr/>
        </p:nvGrpSpPr>
        <p:grpSpPr>
          <a:xfrm>
            <a:off x="5701742" y="2490304"/>
            <a:ext cx="752862" cy="565802"/>
            <a:chOff x="4387532" y="2962934"/>
            <a:chExt cx="752862" cy="565802"/>
          </a:xfrm>
        </p:grpSpPr>
        <p:sp>
          <p:nvSpPr>
            <p:cNvPr id="2507" name="Google Shape;3247;p73">
              <a:extLst>
                <a:ext uri="{FF2B5EF4-FFF2-40B4-BE49-F238E27FC236}">
                  <a16:creationId xmlns:a16="http://schemas.microsoft.com/office/drawing/2014/main" id="{FE407949-EEBF-F79B-2B2D-1B0C9E93828F}"/>
                </a:ext>
              </a:extLst>
            </p:cNvPr>
            <p:cNvSpPr/>
            <p:nvPr/>
          </p:nvSpPr>
          <p:spPr>
            <a:xfrm>
              <a:off x="4387532" y="2962934"/>
              <a:ext cx="752862" cy="565802"/>
            </a:xfrm>
            <a:custGeom>
              <a:avLst/>
              <a:gdLst/>
              <a:ahLst/>
              <a:cxnLst/>
              <a:rect l="l" t="t" r="r" b="b"/>
              <a:pathLst>
                <a:path w="12140" h="9124" extrusionOk="0">
                  <a:moveTo>
                    <a:pt x="836" y="0"/>
                  </a:moveTo>
                  <a:cubicBezTo>
                    <a:pt x="376" y="0"/>
                    <a:pt x="1" y="370"/>
                    <a:pt x="1" y="856"/>
                  </a:cubicBezTo>
                  <a:lnTo>
                    <a:pt x="1" y="6958"/>
                  </a:lnTo>
                  <a:cubicBezTo>
                    <a:pt x="1" y="7423"/>
                    <a:pt x="376" y="7819"/>
                    <a:pt x="836" y="7819"/>
                  </a:cubicBezTo>
                  <a:lnTo>
                    <a:pt x="5108" y="7819"/>
                  </a:lnTo>
                  <a:cubicBezTo>
                    <a:pt x="5240" y="7819"/>
                    <a:pt x="5372" y="7904"/>
                    <a:pt x="5441" y="8015"/>
                  </a:cubicBezTo>
                  <a:lnTo>
                    <a:pt x="5970" y="9072"/>
                  </a:lnTo>
                  <a:cubicBezTo>
                    <a:pt x="5991" y="9107"/>
                    <a:pt x="6024" y="9124"/>
                    <a:pt x="6057" y="9124"/>
                  </a:cubicBezTo>
                  <a:cubicBezTo>
                    <a:pt x="6090" y="9124"/>
                    <a:pt x="6123" y="9107"/>
                    <a:pt x="6144" y="9072"/>
                  </a:cubicBezTo>
                  <a:lnTo>
                    <a:pt x="6673" y="8015"/>
                  </a:lnTo>
                  <a:cubicBezTo>
                    <a:pt x="6742" y="7904"/>
                    <a:pt x="6874" y="7819"/>
                    <a:pt x="7027" y="7819"/>
                  </a:cubicBezTo>
                  <a:lnTo>
                    <a:pt x="11278" y="7819"/>
                  </a:lnTo>
                  <a:cubicBezTo>
                    <a:pt x="11743" y="7819"/>
                    <a:pt x="12140" y="7423"/>
                    <a:pt x="12140" y="6958"/>
                  </a:cubicBezTo>
                  <a:lnTo>
                    <a:pt x="12140" y="856"/>
                  </a:lnTo>
                  <a:cubicBezTo>
                    <a:pt x="12140" y="370"/>
                    <a:pt x="11743" y="0"/>
                    <a:pt x="1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248;p73">
              <a:extLst>
                <a:ext uri="{FF2B5EF4-FFF2-40B4-BE49-F238E27FC236}">
                  <a16:creationId xmlns:a16="http://schemas.microsoft.com/office/drawing/2014/main" id="{B9658948-76B1-62E0-26CE-1B45E9468598}"/>
                </a:ext>
              </a:extLst>
            </p:cNvPr>
            <p:cNvSpPr/>
            <p:nvPr/>
          </p:nvSpPr>
          <p:spPr>
            <a:xfrm>
              <a:off x="4479005" y="3039274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1"/>
                  </a:moveTo>
                  <a:cubicBezTo>
                    <a:pt x="91" y="1"/>
                    <a:pt x="1" y="91"/>
                    <a:pt x="1" y="175"/>
                  </a:cubicBezTo>
                  <a:cubicBezTo>
                    <a:pt x="1" y="265"/>
                    <a:pt x="91" y="329"/>
                    <a:pt x="175" y="329"/>
                  </a:cubicBezTo>
                  <a:lnTo>
                    <a:pt x="2972" y="329"/>
                  </a:lnTo>
                  <a:cubicBezTo>
                    <a:pt x="3062" y="329"/>
                    <a:pt x="3152" y="265"/>
                    <a:pt x="3152" y="175"/>
                  </a:cubicBezTo>
                  <a:cubicBezTo>
                    <a:pt x="3152" y="91"/>
                    <a:pt x="3062" y="1"/>
                    <a:pt x="2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249;p73">
              <a:extLst>
                <a:ext uri="{FF2B5EF4-FFF2-40B4-BE49-F238E27FC236}">
                  <a16:creationId xmlns:a16="http://schemas.microsoft.com/office/drawing/2014/main" id="{6E6648E6-4C0B-CD45-50A0-0AE7B02D4C58}"/>
                </a:ext>
              </a:extLst>
            </p:cNvPr>
            <p:cNvSpPr/>
            <p:nvPr/>
          </p:nvSpPr>
          <p:spPr>
            <a:xfrm>
              <a:off x="4479005" y="3087150"/>
              <a:ext cx="269269" cy="20402"/>
            </a:xfrm>
            <a:custGeom>
              <a:avLst/>
              <a:gdLst/>
              <a:ahLst/>
              <a:cxnLst/>
              <a:rect l="l" t="t" r="r" b="b"/>
              <a:pathLst>
                <a:path w="4342" h="329" extrusionOk="0">
                  <a:moveTo>
                    <a:pt x="175" y="1"/>
                  </a:moveTo>
                  <a:cubicBezTo>
                    <a:pt x="91" y="1"/>
                    <a:pt x="1" y="64"/>
                    <a:pt x="1" y="154"/>
                  </a:cubicBezTo>
                  <a:cubicBezTo>
                    <a:pt x="1" y="244"/>
                    <a:pt x="91" y="329"/>
                    <a:pt x="175" y="329"/>
                  </a:cubicBezTo>
                  <a:lnTo>
                    <a:pt x="4162" y="329"/>
                  </a:lnTo>
                  <a:cubicBezTo>
                    <a:pt x="4252" y="329"/>
                    <a:pt x="4341" y="244"/>
                    <a:pt x="4341" y="154"/>
                  </a:cubicBezTo>
                  <a:cubicBezTo>
                    <a:pt x="4341" y="64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3250;p73">
              <a:extLst>
                <a:ext uri="{FF2B5EF4-FFF2-40B4-BE49-F238E27FC236}">
                  <a16:creationId xmlns:a16="http://schemas.microsoft.com/office/drawing/2014/main" id="{3DB467CF-E3E5-1D5C-20C1-4606859105FC}"/>
                </a:ext>
              </a:extLst>
            </p:cNvPr>
            <p:cNvSpPr/>
            <p:nvPr/>
          </p:nvSpPr>
          <p:spPr>
            <a:xfrm>
              <a:off x="4699037" y="3039274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1"/>
                  </a:moveTo>
                  <a:cubicBezTo>
                    <a:pt x="64" y="1"/>
                    <a:pt x="0" y="91"/>
                    <a:pt x="0" y="175"/>
                  </a:cubicBezTo>
                  <a:cubicBezTo>
                    <a:pt x="0" y="265"/>
                    <a:pt x="64" y="329"/>
                    <a:pt x="175" y="329"/>
                  </a:cubicBezTo>
                  <a:lnTo>
                    <a:pt x="5309" y="329"/>
                  </a:lnTo>
                  <a:cubicBezTo>
                    <a:pt x="5398" y="329"/>
                    <a:pt x="5483" y="265"/>
                    <a:pt x="5483" y="175"/>
                  </a:cubicBezTo>
                  <a:cubicBezTo>
                    <a:pt x="5483" y="91"/>
                    <a:pt x="5398" y="1"/>
                    <a:pt x="5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3251;p73">
              <a:extLst>
                <a:ext uri="{FF2B5EF4-FFF2-40B4-BE49-F238E27FC236}">
                  <a16:creationId xmlns:a16="http://schemas.microsoft.com/office/drawing/2014/main" id="{C01E4B50-32C3-901E-4ECC-AD06FAC05353}"/>
                </a:ext>
              </a:extLst>
            </p:cNvPr>
            <p:cNvSpPr/>
            <p:nvPr/>
          </p:nvSpPr>
          <p:spPr>
            <a:xfrm>
              <a:off x="4769859" y="3087150"/>
              <a:ext cx="269207" cy="20402"/>
            </a:xfrm>
            <a:custGeom>
              <a:avLst/>
              <a:gdLst/>
              <a:ahLst/>
              <a:cxnLst/>
              <a:rect l="l" t="t" r="r" b="b"/>
              <a:pathLst>
                <a:path w="4341" h="329" extrusionOk="0">
                  <a:moveTo>
                    <a:pt x="180" y="1"/>
                  </a:moveTo>
                  <a:cubicBezTo>
                    <a:pt x="69" y="1"/>
                    <a:pt x="0" y="64"/>
                    <a:pt x="0" y="154"/>
                  </a:cubicBezTo>
                  <a:cubicBezTo>
                    <a:pt x="0" y="244"/>
                    <a:pt x="69" y="329"/>
                    <a:pt x="180" y="329"/>
                  </a:cubicBezTo>
                  <a:lnTo>
                    <a:pt x="4167" y="329"/>
                  </a:lnTo>
                  <a:cubicBezTo>
                    <a:pt x="4256" y="329"/>
                    <a:pt x="4341" y="244"/>
                    <a:pt x="4341" y="154"/>
                  </a:cubicBezTo>
                  <a:cubicBezTo>
                    <a:pt x="4341" y="64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252;p73">
              <a:extLst>
                <a:ext uri="{FF2B5EF4-FFF2-40B4-BE49-F238E27FC236}">
                  <a16:creationId xmlns:a16="http://schemas.microsoft.com/office/drawing/2014/main" id="{3EF140A1-4A4E-86D1-2B7E-258FD20F2AE2}"/>
                </a:ext>
              </a:extLst>
            </p:cNvPr>
            <p:cNvSpPr/>
            <p:nvPr/>
          </p:nvSpPr>
          <p:spPr>
            <a:xfrm>
              <a:off x="4479005" y="3133413"/>
              <a:ext cx="389268" cy="9860"/>
            </a:xfrm>
            <a:custGeom>
              <a:avLst/>
              <a:gdLst/>
              <a:ahLst/>
              <a:cxnLst/>
              <a:rect l="l" t="t" r="r" b="b"/>
              <a:pathLst>
                <a:path w="6277" h="159" extrusionOk="0">
                  <a:moveTo>
                    <a:pt x="91" y="0"/>
                  </a:moveTo>
                  <a:cubicBezTo>
                    <a:pt x="43" y="0"/>
                    <a:pt x="1" y="48"/>
                    <a:pt x="1" y="90"/>
                  </a:cubicBezTo>
                  <a:cubicBezTo>
                    <a:pt x="1" y="111"/>
                    <a:pt x="43" y="159"/>
                    <a:pt x="91" y="159"/>
                  </a:cubicBezTo>
                  <a:lnTo>
                    <a:pt x="6213" y="159"/>
                  </a:lnTo>
                  <a:cubicBezTo>
                    <a:pt x="6255" y="159"/>
                    <a:pt x="6276" y="111"/>
                    <a:pt x="6276" y="90"/>
                  </a:cubicBezTo>
                  <a:cubicBezTo>
                    <a:pt x="6276" y="48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253;p73">
              <a:extLst>
                <a:ext uri="{FF2B5EF4-FFF2-40B4-BE49-F238E27FC236}">
                  <a16:creationId xmlns:a16="http://schemas.microsoft.com/office/drawing/2014/main" id="{287AEEC2-76BD-3179-8643-E862537BB237}"/>
                </a:ext>
              </a:extLst>
            </p:cNvPr>
            <p:cNvSpPr/>
            <p:nvPr/>
          </p:nvSpPr>
          <p:spPr>
            <a:xfrm>
              <a:off x="4479005" y="3210126"/>
              <a:ext cx="317145" cy="20402"/>
            </a:xfrm>
            <a:custGeom>
              <a:avLst/>
              <a:gdLst/>
              <a:ahLst/>
              <a:cxnLst/>
              <a:rect l="l" t="t" r="r" b="b"/>
              <a:pathLst>
                <a:path w="5114" h="329" extrusionOk="0">
                  <a:moveTo>
                    <a:pt x="175" y="0"/>
                  </a:moveTo>
                  <a:cubicBezTo>
                    <a:pt x="91" y="0"/>
                    <a:pt x="1" y="85"/>
                    <a:pt x="1" y="175"/>
                  </a:cubicBezTo>
                  <a:cubicBezTo>
                    <a:pt x="1" y="265"/>
                    <a:pt x="91" y="328"/>
                    <a:pt x="175" y="328"/>
                  </a:cubicBezTo>
                  <a:lnTo>
                    <a:pt x="4934" y="328"/>
                  </a:lnTo>
                  <a:cubicBezTo>
                    <a:pt x="5045" y="328"/>
                    <a:pt x="5113" y="265"/>
                    <a:pt x="5113" y="175"/>
                  </a:cubicBezTo>
                  <a:cubicBezTo>
                    <a:pt x="5113" y="85"/>
                    <a:pt x="5045" y="0"/>
                    <a:pt x="4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254;p73">
              <a:extLst>
                <a:ext uri="{FF2B5EF4-FFF2-40B4-BE49-F238E27FC236}">
                  <a16:creationId xmlns:a16="http://schemas.microsoft.com/office/drawing/2014/main" id="{541C8251-5453-8564-B0BA-7B36B9022311}"/>
                </a:ext>
              </a:extLst>
            </p:cNvPr>
            <p:cNvSpPr/>
            <p:nvPr/>
          </p:nvSpPr>
          <p:spPr>
            <a:xfrm>
              <a:off x="4479005" y="3258002"/>
              <a:ext cx="195471" cy="20402"/>
            </a:xfrm>
            <a:custGeom>
              <a:avLst/>
              <a:gdLst/>
              <a:ahLst/>
              <a:cxnLst/>
              <a:rect l="l" t="t" r="r" b="b"/>
              <a:pathLst>
                <a:path w="3152" h="329" extrusionOk="0">
                  <a:moveTo>
                    <a:pt x="175" y="0"/>
                  </a:moveTo>
                  <a:cubicBezTo>
                    <a:pt x="91" y="0"/>
                    <a:pt x="1" y="64"/>
                    <a:pt x="1" y="154"/>
                  </a:cubicBezTo>
                  <a:cubicBezTo>
                    <a:pt x="1" y="238"/>
                    <a:pt x="91" y="328"/>
                    <a:pt x="175" y="328"/>
                  </a:cubicBezTo>
                  <a:lnTo>
                    <a:pt x="2972" y="328"/>
                  </a:lnTo>
                  <a:cubicBezTo>
                    <a:pt x="3062" y="328"/>
                    <a:pt x="3152" y="238"/>
                    <a:pt x="3152" y="154"/>
                  </a:cubicBezTo>
                  <a:cubicBezTo>
                    <a:pt x="3152" y="64"/>
                    <a:pt x="3062" y="0"/>
                    <a:pt x="2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255;p73">
              <a:extLst>
                <a:ext uri="{FF2B5EF4-FFF2-40B4-BE49-F238E27FC236}">
                  <a16:creationId xmlns:a16="http://schemas.microsoft.com/office/drawing/2014/main" id="{3AA6D2FD-3B23-075E-55A3-1F80F10AFD5B}"/>
                </a:ext>
              </a:extLst>
            </p:cNvPr>
            <p:cNvSpPr/>
            <p:nvPr/>
          </p:nvSpPr>
          <p:spPr>
            <a:xfrm>
              <a:off x="4479005" y="3304203"/>
              <a:ext cx="269269" cy="20712"/>
            </a:xfrm>
            <a:custGeom>
              <a:avLst/>
              <a:gdLst/>
              <a:ahLst/>
              <a:cxnLst/>
              <a:rect l="l" t="t" r="r" b="b"/>
              <a:pathLst>
                <a:path w="4342" h="334" extrusionOk="0">
                  <a:moveTo>
                    <a:pt x="175" y="1"/>
                  </a:moveTo>
                  <a:cubicBezTo>
                    <a:pt x="91" y="1"/>
                    <a:pt x="1" y="69"/>
                    <a:pt x="1" y="180"/>
                  </a:cubicBezTo>
                  <a:cubicBezTo>
                    <a:pt x="1" y="265"/>
                    <a:pt x="91" y="334"/>
                    <a:pt x="175" y="334"/>
                  </a:cubicBezTo>
                  <a:lnTo>
                    <a:pt x="4162" y="334"/>
                  </a:lnTo>
                  <a:cubicBezTo>
                    <a:pt x="4252" y="334"/>
                    <a:pt x="4341" y="265"/>
                    <a:pt x="4341" y="180"/>
                  </a:cubicBezTo>
                  <a:cubicBezTo>
                    <a:pt x="4341" y="69"/>
                    <a:pt x="4252" y="1"/>
                    <a:pt x="4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256;p73">
              <a:extLst>
                <a:ext uri="{FF2B5EF4-FFF2-40B4-BE49-F238E27FC236}">
                  <a16:creationId xmlns:a16="http://schemas.microsoft.com/office/drawing/2014/main" id="{4150255A-8787-F1B1-41B3-8A9B5395BD4B}"/>
                </a:ext>
              </a:extLst>
            </p:cNvPr>
            <p:cNvSpPr/>
            <p:nvPr/>
          </p:nvSpPr>
          <p:spPr>
            <a:xfrm>
              <a:off x="4699037" y="3258002"/>
              <a:ext cx="340028" cy="20402"/>
            </a:xfrm>
            <a:custGeom>
              <a:avLst/>
              <a:gdLst/>
              <a:ahLst/>
              <a:cxnLst/>
              <a:rect l="l" t="t" r="r" b="b"/>
              <a:pathLst>
                <a:path w="5483" h="329" extrusionOk="0">
                  <a:moveTo>
                    <a:pt x="175" y="0"/>
                  </a:moveTo>
                  <a:cubicBezTo>
                    <a:pt x="64" y="0"/>
                    <a:pt x="0" y="64"/>
                    <a:pt x="0" y="154"/>
                  </a:cubicBezTo>
                  <a:cubicBezTo>
                    <a:pt x="0" y="238"/>
                    <a:pt x="64" y="328"/>
                    <a:pt x="175" y="328"/>
                  </a:cubicBezTo>
                  <a:lnTo>
                    <a:pt x="5309" y="328"/>
                  </a:lnTo>
                  <a:cubicBezTo>
                    <a:pt x="5398" y="328"/>
                    <a:pt x="5483" y="238"/>
                    <a:pt x="5483" y="154"/>
                  </a:cubicBezTo>
                  <a:cubicBezTo>
                    <a:pt x="5483" y="64"/>
                    <a:pt x="5398" y="0"/>
                    <a:pt x="5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257;p73">
              <a:extLst>
                <a:ext uri="{FF2B5EF4-FFF2-40B4-BE49-F238E27FC236}">
                  <a16:creationId xmlns:a16="http://schemas.microsoft.com/office/drawing/2014/main" id="{EE47C038-923D-F926-A310-E1D801DFA235}"/>
                </a:ext>
              </a:extLst>
            </p:cNvPr>
            <p:cNvSpPr/>
            <p:nvPr/>
          </p:nvSpPr>
          <p:spPr>
            <a:xfrm>
              <a:off x="4769859" y="3304203"/>
              <a:ext cx="269207" cy="20712"/>
            </a:xfrm>
            <a:custGeom>
              <a:avLst/>
              <a:gdLst/>
              <a:ahLst/>
              <a:cxnLst/>
              <a:rect l="l" t="t" r="r" b="b"/>
              <a:pathLst>
                <a:path w="4341" h="334" extrusionOk="0">
                  <a:moveTo>
                    <a:pt x="180" y="1"/>
                  </a:moveTo>
                  <a:cubicBezTo>
                    <a:pt x="69" y="1"/>
                    <a:pt x="0" y="69"/>
                    <a:pt x="0" y="180"/>
                  </a:cubicBezTo>
                  <a:cubicBezTo>
                    <a:pt x="0" y="265"/>
                    <a:pt x="69" y="334"/>
                    <a:pt x="180" y="334"/>
                  </a:cubicBezTo>
                  <a:lnTo>
                    <a:pt x="4167" y="334"/>
                  </a:lnTo>
                  <a:cubicBezTo>
                    <a:pt x="4256" y="334"/>
                    <a:pt x="4341" y="265"/>
                    <a:pt x="4341" y="180"/>
                  </a:cubicBezTo>
                  <a:cubicBezTo>
                    <a:pt x="4341" y="69"/>
                    <a:pt x="4256" y="1"/>
                    <a:pt x="4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258;p73">
              <a:extLst>
                <a:ext uri="{FF2B5EF4-FFF2-40B4-BE49-F238E27FC236}">
                  <a16:creationId xmlns:a16="http://schemas.microsoft.com/office/drawing/2014/main" id="{14C1CB56-FC9D-E794-E289-8F2D8279ACDE}"/>
                </a:ext>
              </a:extLst>
            </p:cNvPr>
            <p:cNvSpPr/>
            <p:nvPr/>
          </p:nvSpPr>
          <p:spPr>
            <a:xfrm>
              <a:off x="4479005" y="3350777"/>
              <a:ext cx="389268" cy="9550"/>
            </a:xfrm>
            <a:custGeom>
              <a:avLst/>
              <a:gdLst/>
              <a:ahLst/>
              <a:cxnLst/>
              <a:rect l="l" t="t" r="r" b="b"/>
              <a:pathLst>
                <a:path w="6277" h="154" extrusionOk="0">
                  <a:moveTo>
                    <a:pt x="91" y="0"/>
                  </a:moveTo>
                  <a:cubicBezTo>
                    <a:pt x="43" y="0"/>
                    <a:pt x="1" y="43"/>
                    <a:pt x="1" y="90"/>
                  </a:cubicBezTo>
                  <a:cubicBezTo>
                    <a:pt x="1" y="133"/>
                    <a:pt x="43" y="154"/>
                    <a:pt x="91" y="154"/>
                  </a:cubicBezTo>
                  <a:lnTo>
                    <a:pt x="6213" y="154"/>
                  </a:lnTo>
                  <a:cubicBezTo>
                    <a:pt x="6255" y="154"/>
                    <a:pt x="6276" y="133"/>
                    <a:pt x="6276" y="90"/>
                  </a:cubicBezTo>
                  <a:cubicBezTo>
                    <a:pt x="6276" y="43"/>
                    <a:pt x="6255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ircuit board&#10;&#10;Description automatically generated">
            <a:extLst>
              <a:ext uri="{FF2B5EF4-FFF2-40B4-BE49-F238E27FC236}">
                <a16:creationId xmlns:a16="http://schemas.microsoft.com/office/drawing/2014/main" id="{FD09F130-53F5-574A-05F2-9FFFB411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24" y="163641"/>
            <a:ext cx="6884390" cy="4816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9" name="Google Shape;2769;p71"/>
          <p:cNvGrpSpPr/>
          <p:nvPr/>
        </p:nvGrpSpPr>
        <p:grpSpPr>
          <a:xfrm>
            <a:off x="8567590" y="4153050"/>
            <a:ext cx="360758" cy="258297"/>
            <a:chOff x="4992850" y="4345375"/>
            <a:chExt cx="607336" cy="638400"/>
          </a:xfrm>
        </p:grpSpPr>
        <p:sp>
          <p:nvSpPr>
            <p:cNvPr id="2770" name="Google Shape;2770;p7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71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3" name="Google Shape;2773;p71"/>
          <p:cNvGrpSpPr/>
          <p:nvPr/>
        </p:nvGrpSpPr>
        <p:grpSpPr>
          <a:xfrm>
            <a:off x="5151797" y="479071"/>
            <a:ext cx="1511971" cy="626735"/>
            <a:chOff x="3889166" y="1636096"/>
            <a:chExt cx="633844" cy="262738"/>
          </a:xfrm>
        </p:grpSpPr>
        <p:sp>
          <p:nvSpPr>
            <p:cNvPr id="2774" name="Google Shape;2774;p71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1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1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1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8" name="Google Shape;2778;p71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person standing next to another person standing next to a microphone&#10;&#10;Description automatically generated">
            <a:extLst>
              <a:ext uri="{FF2B5EF4-FFF2-40B4-BE49-F238E27FC236}">
                <a16:creationId xmlns:a16="http://schemas.microsoft.com/office/drawing/2014/main" id="{304FD209-E9BD-49C7-584E-E26E37F1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56" y="410983"/>
            <a:ext cx="7396324" cy="41012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39"/>
          <p:cNvGrpSpPr/>
          <p:nvPr/>
        </p:nvGrpSpPr>
        <p:grpSpPr>
          <a:xfrm flipH="1">
            <a:off x="6126500" y="838493"/>
            <a:ext cx="2697874" cy="3765515"/>
            <a:chOff x="-5808398" y="445034"/>
            <a:chExt cx="2883268" cy="4024276"/>
          </a:xfrm>
        </p:grpSpPr>
        <p:sp>
          <p:nvSpPr>
            <p:cNvPr id="678" name="Google Shape;678;p39"/>
            <p:cNvSpPr/>
            <p:nvPr/>
          </p:nvSpPr>
          <p:spPr>
            <a:xfrm rot="2744938">
              <a:off x="-3819530" y="1542726"/>
              <a:ext cx="754654" cy="708578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 rot="6300017">
              <a:off x="-5588098" y="1340012"/>
              <a:ext cx="2259327" cy="2189777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" name="Google Shape;680;p39"/>
            <p:cNvGrpSpPr/>
            <p:nvPr/>
          </p:nvGrpSpPr>
          <p:grpSpPr>
            <a:xfrm>
              <a:off x="-5163380" y="1291096"/>
              <a:ext cx="1547505" cy="3178214"/>
              <a:chOff x="-2207555" y="876296"/>
              <a:chExt cx="1547505" cy="3178214"/>
            </a:xfrm>
          </p:grpSpPr>
          <p:grpSp>
            <p:nvGrpSpPr>
              <p:cNvPr id="681" name="Google Shape;681;p39"/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682" name="Google Shape;682;p39"/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9"/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9"/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9"/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9"/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9"/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9"/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9"/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9"/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9"/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9"/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9"/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9"/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9"/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9"/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9"/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702;p39"/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703" name="Google Shape;703;p39"/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9"/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9"/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4" name="Google Shape;714;p39"/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715" name="Google Shape;715;p39"/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716" name="Google Shape;716;p39"/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39"/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39"/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39"/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39"/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39"/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2" name="Google Shape;722;p39"/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723" name="Google Shape;723;p39"/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724;p39"/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725;p39"/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39"/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727;p39"/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728;p39"/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39"/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730;p39"/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31" name="Google Shape;731;p39"/>
            <p:cNvGrpSpPr/>
            <p:nvPr/>
          </p:nvGrpSpPr>
          <p:grpSpPr>
            <a:xfrm>
              <a:off x="-5163370" y="445034"/>
              <a:ext cx="1789390" cy="838699"/>
              <a:chOff x="-4182420" y="20059"/>
              <a:chExt cx="1789390" cy="838699"/>
            </a:xfrm>
          </p:grpSpPr>
          <p:grpSp>
            <p:nvGrpSpPr>
              <p:cNvPr id="732" name="Google Shape;732;p39"/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733" name="Google Shape;733;p39"/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740;p39"/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741" name="Google Shape;741;p39"/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49" name="Google Shape;74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5"/>
          </p:nvPr>
        </p:nvSpPr>
        <p:spPr>
          <a:xfrm>
            <a:off x="1121725" y="1288220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5" name="Google Shape;755;p39"/>
          <p:cNvSpPr txBox="1">
            <a:spLocks noGrp="1"/>
          </p:cNvSpPr>
          <p:nvPr>
            <p:ph type="title" idx="6"/>
          </p:nvPr>
        </p:nvSpPr>
        <p:spPr>
          <a:xfrm>
            <a:off x="1078908" y="2631141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6" name="Google Shape;756;p39"/>
          <p:cNvSpPr txBox="1">
            <a:spLocks noGrp="1"/>
          </p:cNvSpPr>
          <p:nvPr>
            <p:ph type="title" idx="7"/>
          </p:nvPr>
        </p:nvSpPr>
        <p:spPr>
          <a:xfrm>
            <a:off x="3877640" y="1288220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9"/>
          <p:cNvSpPr txBox="1">
            <a:spLocks noGrp="1"/>
          </p:cNvSpPr>
          <p:nvPr>
            <p:ph type="title" idx="8"/>
          </p:nvPr>
        </p:nvSpPr>
        <p:spPr>
          <a:xfrm>
            <a:off x="3857417" y="2554995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8" name="Google Shape;758;p39"/>
          <p:cNvSpPr txBox="1">
            <a:spLocks noGrp="1"/>
          </p:cNvSpPr>
          <p:nvPr>
            <p:ph type="subTitle" idx="9"/>
          </p:nvPr>
        </p:nvSpPr>
        <p:spPr>
          <a:xfrm>
            <a:off x="515370" y="194903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13"/>
          </p:nvPr>
        </p:nvSpPr>
        <p:spPr>
          <a:xfrm>
            <a:off x="2991370" y="1962202"/>
            <a:ext cx="43476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Components</a:t>
            </a:r>
            <a:endParaRPr dirty="0"/>
          </a:p>
        </p:txBody>
      </p:sp>
      <p:sp>
        <p:nvSpPr>
          <p:cNvPr id="760" name="Google Shape;760;p39"/>
          <p:cNvSpPr txBox="1">
            <a:spLocks noGrp="1"/>
          </p:cNvSpPr>
          <p:nvPr>
            <p:ph type="subTitle" idx="14"/>
          </p:nvPr>
        </p:nvSpPr>
        <p:spPr>
          <a:xfrm>
            <a:off x="622324" y="312759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chart</a:t>
            </a:r>
            <a:endParaRPr dirty="0">
              <a:solidFill>
                <a:srgbClr val="1C1C1B"/>
              </a:solidFill>
            </a:endParaRPr>
          </a:p>
        </p:txBody>
      </p:sp>
      <p:sp>
        <p:nvSpPr>
          <p:cNvPr id="761" name="Google Shape;761;p39"/>
          <p:cNvSpPr txBox="1">
            <a:spLocks noGrp="1"/>
          </p:cNvSpPr>
          <p:nvPr>
            <p:ph type="subTitle" idx="15"/>
          </p:nvPr>
        </p:nvSpPr>
        <p:spPr>
          <a:xfrm>
            <a:off x="3531368" y="3073900"/>
            <a:ext cx="364159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</a:t>
            </a:r>
            <a:endParaRPr dirty="0"/>
          </a:p>
        </p:txBody>
      </p:sp>
      <p:sp>
        <p:nvSpPr>
          <p:cNvPr id="8" name="Google Shape;755;p39">
            <a:extLst>
              <a:ext uri="{FF2B5EF4-FFF2-40B4-BE49-F238E27FC236}">
                <a16:creationId xmlns:a16="http://schemas.microsoft.com/office/drawing/2014/main" id="{D388C792-7056-2405-FAA5-D7E04E0CC9E5}"/>
              </a:ext>
            </a:extLst>
          </p:cNvPr>
          <p:cNvSpPr txBox="1">
            <a:spLocks/>
          </p:cNvSpPr>
          <p:nvPr/>
        </p:nvSpPr>
        <p:spPr>
          <a:xfrm>
            <a:off x="2624020" y="3716131"/>
            <a:ext cx="73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9" name="Google Shape;760;p39">
            <a:extLst>
              <a:ext uri="{FF2B5EF4-FFF2-40B4-BE49-F238E27FC236}">
                <a16:creationId xmlns:a16="http://schemas.microsoft.com/office/drawing/2014/main" id="{890E462E-F139-6AB1-20AD-A66AFD2D40D7}"/>
              </a:ext>
            </a:extLst>
          </p:cNvPr>
          <p:cNvSpPr txBox="1">
            <a:spLocks/>
          </p:cNvSpPr>
          <p:nvPr/>
        </p:nvSpPr>
        <p:spPr>
          <a:xfrm>
            <a:off x="1940878" y="4151039"/>
            <a:ext cx="345483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solidFill>
                  <a:srgbClr val="1C1C1B"/>
                </a:solidFill>
              </a:rPr>
              <a:t>Proteus connection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7132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 </a:t>
            </a:r>
            <a:endParaRPr dirty="0"/>
          </a:p>
        </p:txBody>
      </p:sp>
      <p:sp>
        <p:nvSpPr>
          <p:cNvPr id="1345" name="Google Shape;1345;p45"/>
          <p:cNvSpPr txBox="1">
            <a:spLocks noGrp="1"/>
          </p:cNvSpPr>
          <p:nvPr>
            <p:ph type="subTitle" idx="5"/>
          </p:nvPr>
        </p:nvSpPr>
        <p:spPr>
          <a:xfrm>
            <a:off x="808605" y="3738595"/>
            <a:ext cx="6386673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>
                <a:solidFill>
                  <a:schemeClr val="tx1"/>
                </a:solidFill>
                <a:latin typeface="+mn-lt"/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i="0" dirty="0">
                <a:solidFill>
                  <a:schemeClr val="tx1"/>
                </a:solidFill>
                <a:effectLst/>
                <a:latin typeface="+mn-lt"/>
              </a:rPr>
              <a:t>Programming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: Eclipse was the coding hub.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1200" i="0" dirty="0">
                <a:solidFill>
                  <a:schemeClr val="tx1"/>
                </a:solidFill>
                <a:effectLst/>
                <a:latin typeface="+mn-lt"/>
              </a:rPr>
              <a:t>Simulation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: Used Proteus for seamless integration. 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i="0" dirty="0">
                <a:solidFill>
                  <a:schemeClr val="tx1"/>
                </a:solidFill>
                <a:effectLst/>
                <a:latin typeface="+mn-lt"/>
              </a:rPr>
              <a:t>Microcontrollers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: Paired ATmega32 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i="0" dirty="0">
                <a:solidFill>
                  <a:schemeClr val="tx1"/>
                </a:solidFill>
                <a:effectLst/>
                <a:latin typeface="+mn-lt"/>
              </a:rPr>
              <a:t>Display/Input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: LM016L LCD &amp; Mobile application ( Serial Bluetooth terminal) for user-friendly interaction. 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latin typeface="+mn-lt"/>
              </a:rPr>
              <a:t>L</a:t>
            </a:r>
            <a:r>
              <a:rPr lang="en-US" sz="1200" i="0" dirty="0">
                <a:solidFill>
                  <a:schemeClr val="tx1"/>
                </a:solidFill>
                <a:effectLst/>
                <a:latin typeface="+mn-lt"/>
              </a:rPr>
              <a:t>ighting: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3 LEDs </a:t>
            </a:r>
            <a:r>
              <a:rPr lang="en-US" sz="1200" b="0" dirty="0">
                <a:solidFill>
                  <a:schemeClr val="tx1"/>
                </a:solidFill>
                <a:latin typeface="+mn-lt"/>
              </a:rPr>
              <a:t>for rooms and garden lights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i="0" dirty="0">
                <a:solidFill>
                  <a:schemeClr val="tx1"/>
                </a:solidFill>
                <a:effectLst/>
                <a:latin typeface="+mn-lt"/>
              </a:rPr>
              <a:t>Climate Control: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LM35 &amp; ADC for fire alarm system. 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i="0" dirty="0">
                <a:solidFill>
                  <a:schemeClr val="tx1"/>
                </a:solidFill>
                <a:effectLst/>
                <a:latin typeface="+mn-lt"/>
              </a:rPr>
              <a:t>Security: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Not allowing invalid users, blocked after 3 password trials or user trails.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i="0" dirty="0">
                <a:solidFill>
                  <a:schemeClr val="tx1"/>
                </a:solidFill>
                <a:effectLst/>
                <a:latin typeface="+mn-lt"/>
              </a:rPr>
              <a:t>User Interface: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LCD displays menu; Mobile app for inputs . 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1200" i="0" dirty="0">
                <a:solidFill>
                  <a:schemeClr val="tx1"/>
                </a:solidFill>
                <a:effectLst/>
                <a:latin typeface="+mn-lt"/>
              </a:rPr>
              <a:t>Interrupts: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Ensured system responsiveness to unforeseen events.</a:t>
            </a:r>
            <a:endParaRPr sz="1200" b="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3987187" y="2560592"/>
            <a:ext cx="4444939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components</a:t>
            </a:r>
            <a:endParaRPr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52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892" name="Google Shape;1892;p52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893" name="Google Shape;1893;p52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5" name="Google Shape;1895;p52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896" name="Google Shape;1896;p52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2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2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2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2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2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2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2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2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2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52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52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52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52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2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2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2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2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2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52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2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2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6" name="Google Shape;1926;p52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927" name="Google Shape;1927;p52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52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930" name="Google Shape;1930;p52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2" name="Google Shape;1932;p52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933" name="Google Shape;1933;p52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5" name="Google Shape;1935;p52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936" name="Google Shape;1936;p52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2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9" name="Google Shape;1949;p52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950" name="Google Shape;1950;p5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2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2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2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2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2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52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962" name="Google Shape;1962;p52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2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2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2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2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2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2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2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2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2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2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2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2" name="Google Shape;1982;p52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983" name="Google Shape;1983;p52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2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2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2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2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8" name="Google Shape;1988;p52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989" name="Google Shape;1989;p52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2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2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2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2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2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2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2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2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2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components</a:t>
            </a:r>
            <a:endParaRPr dirty="0"/>
          </a:p>
        </p:txBody>
      </p:sp>
      <p:sp>
        <p:nvSpPr>
          <p:cNvPr id="1377" name="Google Shape;1377;p48"/>
          <p:cNvSpPr txBox="1">
            <a:spLocks noGrp="1"/>
          </p:cNvSpPr>
          <p:nvPr>
            <p:ph type="subTitle" idx="7"/>
          </p:nvPr>
        </p:nvSpPr>
        <p:spPr>
          <a:xfrm>
            <a:off x="528204" y="2126605"/>
            <a:ext cx="2812772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Atmega32 AVR Microcontroller</a:t>
            </a:r>
            <a:endParaRPr b="0" dirty="0"/>
          </a:p>
        </p:txBody>
      </p:sp>
      <p:sp>
        <p:nvSpPr>
          <p:cNvPr id="1378" name="Google Shape;1378;p48"/>
          <p:cNvSpPr txBox="1">
            <a:spLocks noGrp="1"/>
          </p:cNvSpPr>
          <p:nvPr>
            <p:ph type="subTitle" idx="8"/>
          </p:nvPr>
        </p:nvSpPr>
        <p:spPr>
          <a:xfrm>
            <a:off x="3582900" y="1805962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LCD</a:t>
            </a:r>
            <a:endParaRPr b="0" dirty="0"/>
          </a:p>
        </p:txBody>
      </p:sp>
      <p:sp>
        <p:nvSpPr>
          <p:cNvPr id="1379" name="Google Shape;1379;p48"/>
          <p:cNvSpPr txBox="1">
            <a:spLocks noGrp="1"/>
          </p:cNvSpPr>
          <p:nvPr>
            <p:ph type="subTitle" idx="9"/>
          </p:nvPr>
        </p:nvSpPr>
        <p:spPr>
          <a:xfrm>
            <a:off x="5725188" y="1766087"/>
            <a:ext cx="3337076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LM35 </a:t>
            </a:r>
            <a:r>
              <a:rPr lang="en-US" sz="1600" b="0" i="1" dirty="0"/>
              <a:t>Temperature Sensor</a:t>
            </a:r>
            <a:endParaRPr b="0" i="1" dirty="0"/>
          </a:p>
        </p:txBody>
      </p:sp>
      <p:sp>
        <p:nvSpPr>
          <p:cNvPr id="1380" name="Google Shape;1380;p48"/>
          <p:cNvSpPr txBox="1">
            <a:spLocks noGrp="1"/>
          </p:cNvSpPr>
          <p:nvPr>
            <p:ph type="subTitle" idx="13"/>
          </p:nvPr>
        </p:nvSpPr>
        <p:spPr>
          <a:xfrm>
            <a:off x="893451" y="311723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LDR</a:t>
            </a:r>
            <a:endParaRPr b="0" dirty="0"/>
          </a:p>
        </p:txBody>
      </p:sp>
      <p:sp>
        <p:nvSpPr>
          <p:cNvPr id="1381" name="Google Shape;1381;p48"/>
          <p:cNvSpPr txBox="1">
            <a:spLocks noGrp="1"/>
          </p:cNvSpPr>
          <p:nvPr>
            <p:ph type="subTitle" idx="14"/>
          </p:nvPr>
        </p:nvSpPr>
        <p:spPr>
          <a:xfrm>
            <a:off x="3499119" y="3098784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Buzzer</a:t>
            </a:r>
            <a:endParaRPr b="0" dirty="0"/>
          </a:p>
        </p:txBody>
      </p:sp>
      <p:sp>
        <p:nvSpPr>
          <p:cNvPr id="1382" name="Google Shape;1382;p48"/>
          <p:cNvSpPr txBox="1">
            <a:spLocks noGrp="1"/>
          </p:cNvSpPr>
          <p:nvPr>
            <p:ph type="subTitle" idx="15"/>
          </p:nvPr>
        </p:nvSpPr>
        <p:spPr>
          <a:xfrm>
            <a:off x="6194988" y="3098784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DC Motor</a:t>
            </a:r>
            <a:endParaRPr b="0" dirty="0"/>
          </a:p>
        </p:txBody>
      </p:sp>
      <p:sp>
        <p:nvSpPr>
          <p:cNvPr id="14" name="Google Shape;1380;p48">
            <a:extLst>
              <a:ext uri="{FF2B5EF4-FFF2-40B4-BE49-F238E27FC236}">
                <a16:creationId xmlns:a16="http://schemas.microsoft.com/office/drawing/2014/main" id="{59DAEB71-4132-B0F3-DF3A-C8415D3332AA}"/>
              </a:ext>
            </a:extLst>
          </p:cNvPr>
          <p:cNvSpPr txBox="1">
            <a:spLocks/>
          </p:cNvSpPr>
          <p:nvPr/>
        </p:nvSpPr>
        <p:spPr>
          <a:xfrm>
            <a:off x="3340976" y="4145306"/>
            <a:ext cx="2469848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/>
              <a:t>Servo Motor</a:t>
            </a:r>
          </a:p>
        </p:txBody>
      </p:sp>
      <p:sp>
        <p:nvSpPr>
          <p:cNvPr id="15" name="Google Shape;1380;p48">
            <a:extLst>
              <a:ext uri="{FF2B5EF4-FFF2-40B4-BE49-F238E27FC236}">
                <a16:creationId xmlns:a16="http://schemas.microsoft.com/office/drawing/2014/main" id="{D0D1B167-8A88-422F-7B7E-9CCA7C491824}"/>
              </a:ext>
            </a:extLst>
          </p:cNvPr>
          <p:cNvSpPr txBox="1">
            <a:spLocks/>
          </p:cNvSpPr>
          <p:nvPr/>
        </p:nvSpPr>
        <p:spPr>
          <a:xfrm>
            <a:off x="5810824" y="4298364"/>
            <a:ext cx="287004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/>
              <a:t>Bluetooth module HC-05</a:t>
            </a:r>
          </a:p>
        </p:txBody>
      </p:sp>
      <p:sp>
        <p:nvSpPr>
          <p:cNvPr id="16" name="Google Shape;1381;p48">
            <a:extLst>
              <a:ext uri="{FF2B5EF4-FFF2-40B4-BE49-F238E27FC236}">
                <a16:creationId xmlns:a16="http://schemas.microsoft.com/office/drawing/2014/main" id="{83B378FE-AA65-49DE-2A30-55936730DA34}"/>
              </a:ext>
            </a:extLst>
          </p:cNvPr>
          <p:cNvSpPr txBox="1">
            <a:spLocks/>
          </p:cNvSpPr>
          <p:nvPr/>
        </p:nvSpPr>
        <p:spPr>
          <a:xfrm>
            <a:off x="856932" y="420587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/>
              <a:t>LED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7" grpId="0" build="p"/>
      <p:bldP spid="1378" grpId="0" build="p"/>
      <p:bldP spid="1379" grpId="0" uiExpand="1" build="p"/>
      <p:bldP spid="1380" grpId="0" build="p"/>
      <p:bldP spid="1381" grpId="0" build="p"/>
      <p:bldP spid="1382" grpId="0" build="p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60"/>
          <p:cNvSpPr/>
          <p:nvPr/>
        </p:nvSpPr>
        <p:spPr>
          <a:xfrm>
            <a:off x="1137588" y="735560"/>
            <a:ext cx="2697360" cy="3672365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60"/>
          <p:cNvSpPr txBox="1">
            <a:spLocks noGrp="1"/>
          </p:cNvSpPr>
          <p:nvPr>
            <p:ph type="title"/>
          </p:nvPr>
        </p:nvSpPr>
        <p:spPr>
          <a:xfrm>
            <a:off x="4412838" y="1795575"/>
            <a:ext cx="35934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2383" name="Google Shape;2383;p60"/>
          <p:cNvSpPr txBox="1">
            <a:spLocks noGrp="1"/>
          </p:cNvSpPr>
          <p:nvPr>
            <p:ph type="subTitle" idx="1"/>
          </p:nvPr>
        </p:nvSpPr>
        <p:spPr>
          <a:xfrm>
            <a:off x="4413013" y="2432218"/>
            <a:ext cx="35934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Poppins" panose="00000500000000000000" pitchFamily="2" charset="0"/>
                <a:cs typeface="Poppins" panose="00000500000000000000" pitchFamily="2" charset="0"/>
              </a:rPr>
              <a:t>Flow chart</a:t>
            </a:r>
            <a:endParaRPr sz="32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384" name="Google Shape;2384;p60"/>
          <p:cNvGrpSpPr/>
          <p:nvPr/>
        </p:nvGrpSpPr>
        <p:grpSpPr>
          <a:xfrm>
            <a:off x="5363072" y="959896"/>
            <a:ext cx="234196" cy="188409"/>
            <a:chOff x="5151797" y="479071"/>
            <a:chExt cx="234196" cy="188409"/>
          </a:xfrm>
        </p:grpSpPr>
        <p:sp>
          <p:nvSpPr>
            <p:cNvPr id="2385" name="Google Shape;2385;p60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0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7" name="Google Shape;2387;p60"/>
          <p:cNvGrpSpPr/>
          <p:nvPr/>
        </p:nvGrpSpPr>
        <p:grpSpPr>
          <a:xfrm>
            <a:off x="6414404" y="1288972"/>
            <a:ext cx="234788" cy="188409"/>
            <a:chOff x="6428979" y="917397"/>
            <a:chExt cx="234788" cy="188409"/>
          </a:xfrm>
        </p:grpSpPr>
        <p:sp>
          <p:nvSpPr>
            <p:cNvPr id="2388" name="Google Shape;2388;p60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0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0" name="Google Shape;2390;p60"/>
          <p:cNvSpPr/>
          <p:nvPr/>
        </p:nvSpPr>
        <p:spPr>
          <a:xfrm>
            <a:off x="7687575" y="6097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1" name="Google Shape;2391;p60"/>
          <p:cNvPicPr preferRelativeResize="0"/>
          <p:nvPr/>
        </p:nvPicPr>
        <p:blipFill rotWithShape="1">
          <a:blip r:embed="rId3">
            <a:alphaModFix/>
          </a:blip>
          <a:srcRect l="6276" r="55054"/>
          <a:stretch/>
        </p:blipFill>
        <p:spPr>
          <a:xfrm>
            <a:off x="1328350" y="916600"/>
            <a:ext cx="2315851" cy="336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0" name="Google Shape;1650;p50">
            <a:extLst>
              <a:ext uri="{FF2B5EF4-FFF2-40B4-BE49-F238E27FC236}">
                <a16:creationId xmlns:a16="http://schemas.microsoft.com/office/drawing/2014/main" id="{E6C0399A-6A03-D4C4-D06B-1C48E89C0A1E}"/>
              </a:ext>
            </a:extLst>
          </p:cNvPr>
          <p:cNvGrpSpPr/>
          <p:nvPr/>
        </p:nvGrpSpPr>
        <p:grpSpPr>
          <a:xfrm>
            <a:off x="6096822" y="1186885"/>
            <a:ext cx="2171206" cy="3428826"/>
            <a:chOff x="6096822" y="1186885"/>
            <a:chExt cx="2171206" cy="3428826"/>
          </a:xfrm>
        </p:grpSpPr>
        <p:sp>
          <p:nvSpPr>
            <p:cNvPr id="2531" name="Google Shape;1651;p50">
              <a:extLst>
                <a:ext uri="{FF2B5EF4-FFF2-40B4-BE49-F238E27FC236}">
                  <a16:creationId xmlns:a16="http://schemas.microsoft.com/office/drawing/2014/main" id="{3A2C6786-C31D-F35A-FD3A-E00B529F0040}"/>
                </a:ext>
              </a:extLst>
            </p:cNvPr>
            <p:cNvSpPr/>
            <p:nvPr/>
          </p:nvSpPr>
          <p:spPr>
            <a:xfrm>
              <a:off x="6146800" y="1908200"/>
              <a:ext cx="2121227" cy="1883711"/>
            </a:xfrm>
            <a:custGeom>
              <a:avLst/>
              <a:gdLst/>
              <a:ahLst/>
              <a:cxnLst/>
              <a:rect l="l" t="t" r="r" b="b"/>
              <a:pathLst>
                <a:path w="34750" h="30859" extrusionOk="0">
                  <a:moveTo>
                    <a:pt x="19927" y="1"/>
                  </a:moveTo>
                  <a:cubicBezTo>
                    <a:pt x="17317" y="1"/>
                    <a:pt x="14720" y="895"/>
                    <a:pt x="13116" y="2899"/>
                  </a:cubicBezTo>
                  <a:cubicBezTo>
                    <a:pt x="11970" y="4342"/>
                    <a:pt x="11440" y="6203"/>
                    <a:pt x="10492" y="7795"/>
                  </a:cubicBezTo>
                  <a:cubicBezTo>
                    <a:pt x="9346" y="9768"/>
                    <a:pt x="7606" y="11332"/>
                    <a:pt x="5837" y="12832"/>
                  </a:cubicBezTo>
                  <a:cubicBezTo>
                    <a:pt x="4542" y="13949"/>
                    <a:pt x="3184" y="15074"/>
                    <a:pt x="2208" y="16517"/>
                  </a:cubicBezTo>
                  <a:cubicBezTo>
                    <a:pt x="262" y="19290"/>
                    <a:pt x="1" y="23118"/>
                    <a:pt x="1472" y="26153"/>
                  </a:cubicBezTo>
                  <a:cubicBezTo>
                    <a:pt x="2859" y="28926"/>
                    <a:pt x="5250" y="30135"/>
                    <a:pt x="8221" y="30312"/>
                  </a:cubicBezTo>
                  <a:cubicBezTo>
                    <a:pt x="12027" y="30574"/>
                    <a:pt x="15826" y="30786"/>
                    <a:pt x="19632" y="30843"/>
                  </a:cubicBezTo>
                  <a:cubicBezTo>
                    <a:pt x="20489" y="30852"/>
                    <a:pt x="21343" y="30858"/>
                    <a:pt x="22195" y="30858"/>
                  </a:cubicBezTo>
                  <a:cubicBezTo>
                    <a:pt x="23952" y="30858"/>
                    <a:pt x="25703" y="30832"/>
                    <a:pt x="27470" y="30751"/>
                  </a:cubicBezTo>
                  <a:cubicBezTo>
                    <a:pt x="29126" y="30666"/>
                    <a:pt x="30894" y="30517"/>
                    <a:pt x="32246" y="29577"/>
                  </a:cubicBezTo>
                  <a:cubicBezTo>
                    <a:pt x="34042" y="28339"/>
                    <a:pt x="34750" y="25976"/>
                    <a:pt x="34488" y="23825"/>
                  </a:cubicBezTo>
                  <a:cubicBezTo>
                    <a:pt x="34219" y="21703"/>
                    <a:pt x="33102" y="19757"/>
                    <a:pt x="31863" y="17989"/>
                  </a:cubicBezTo>
                  <a:cubicBezTo>
                    <a:pt x="31099" y="16899"/>
                    <a:pt x="30243" y="15866"/>
                    <a:pt x="29656" y="14657"/>
                  </a:cubicBezTo>
                  <a:cubicBezTo>
                    <a:pt x="28680" y="12683"/>
                    <a:pt x="28447" y="10476"/>
                    <a:pt x="28029" y="8325"/>
                  </a:cubicBezTo>
                  <a:cubicBezTo>
                    <a:pt x="27591" y="6111"/>
                    <a:pt x="27675" y="3727"/>
                    <a:pt x="25971" y="1986"/>
                  </a:cubicBezTo>
                  <a:cubicBezTo>
                    <a:pt x="25058" y="1039"/>
                    <a:pt x="23728" y="543"/>
                    <a:pt x="22433" y="274"/>
                  </a:cubicBezTo>
                  <a:cubicBezTo>
                    <a:pt x="21619" y="95"/>
                    <a:pt x="20772" y="1"/>
                    <a:pt x="19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2" name="Google Shape;1652;p50">
              <a:extLst>
                <a:ext uri="{FF2B5EF4-FFF2-40B4-BE49-F238E27FC236}">
                  <a16:creationId xmlns:a16="http://schemas.microsoft.com/office/drawing/2014/main" id="{DE30A81B-15B6-6BE6-E801-51CA84E6200C}"/>
                </a:ext>
              </a:extLst>
            </p:cNvPr>
            <p:cNvGrpSpPr/>
            <p:nvPr/>
          </p:nvGrpSpPr>
          <p:grpSpPr>
            <a:xfrm>
              <a:off x="7012401" y="1186885"/>
              <a:ext cx="598344" cy="498891"/>
              <a:chOff x="2715768" y="1997386"/>
              <a:chExt cx="269330" cy="224564"/>
            </a:xfrm>
          </p:grpSpPr>
          <p:sp>
            <p:nvSpPr>
              <p:cNvPr id="2617" name="Google Shape;1653;p50">
                <a:extLst>
                  <a:ext uri="{FF2B5EF4-FFF2-40B4-BE49-F238E27FC236}">
                    <a16:creationId xmlns:a16="http://schemas.microsoft.com/office/drawing/2014/main" id="{A1864986-7B64-3163-5D6A-2BEE7CEFD43E}"/>
                  </a:ext>
                </a:extLst>
              </p:cNvPr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1654;p50">
                <a:extLst>
                  <a:ext uri="{FF2B5EF4-FFF2-40B4-BE49-F238E27FC236}">
                    <a16:creationId xmlns:a16="http://schemas.microsoft.com/office/drawing/2014/main" id="{84D9B7F8-A424-251B-4D06-0FED41E1E67E}"/>
                  </a:ext>
                </a:extLst>
              </p:cNvPr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1655;p50">
                <a:extLst>
                  <a:ext uri="{FF2B5EF4-FFF2-40B4-BE49-F238E27FC236}">
                    <a16:creationId xmlns:a16="http://schemas.microsoft.com/office/drawing/2014/main" id="{3F0FC5ED-4C0D-9ED8-A73A-76EABFB47FDA}"/>
                  </a:ext>
                </a:extLst>
              </p:cNvPr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1656;p50">
                <a:extLst>
                  <a:ext uri="{FF2B5EF4-FFF2-40B4-BE49-F238E27FC236}">
                    <a16:creationId xmlns:a16="http://schemas.microsoft.com/office/drawing/2014/main" id="{F17EAD2D-FB8D-5171-59D3-41E9DB32A878}"/>
                  </a:ext>
                </a:extLst>
              </p:cNvPr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1657;p50">
                <a:extLst>
                  <a:ext uri="{FF2B5EF4-FFF2-40B4-BE49-F238E27FC236}">
                    <a16:creationId xmlns:a16="http://schemas.microsoft.com/office/drawing/2014/main" id="{10ABBA3E-4293-482C-4632-26BFBACD5934}"/>
                  </a:ext>
                </a:extLst>
              </p:cNvPr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3" name="Google Shape;1658;p50">
              <a:extLst>
                <a:ext uri="{FF2B5EF4-FFF2-40B4-BE49-F238E27FC236}">
                  <a16:creationId xmlns:a16="http://schemas.microsoft.com/office/drawing/2014/main" id="{B76BF2F7-AD59-5E6B-71B2-2C4F6303D0F3}"/>
                </a:ext>
              </a:extLst>
            </p:cNvPr>
            <p:cNvGrpSpPr/>
            <p:nvPr/>
          </p:nvGrpSpPr>
          <p:grpSpPr>
            <a:xfrm>
              <a:off x="7517490" y="1854920"/>
              <a:ext cx="388315" cy="333067"/>
              <a:chOff x="-2044960" y="2439570"/>
              <a:chExt cx="388315" cy="333067"/>
            </a:xfrm>
          </p:grpSpPr>
          <p:sp>
            <p:nvSpPr>
              <p:cNvPr id="2605" name="Google Shape;1659;p50">
                <a:extLst>
                  <a:ext uri="{FF2B5EF4-FFF2-40B4-BE49-F238E27FC236}">
                    <a16:creationId xmlns:a16="http://schemas.microsoft.com/office/drawing/2014/main" id="{828185DA-2128-8F2F-89A2-58BCC95775CA}"/>
                  </a:ext>
                </a:extLst>
              </p:cNvPr>
              <p:cNvSpPr/>
              <p:nvPr/>
            </p:nvSpPr>
            <p:spPr>
              <a:xfrm>
                <a:off x="-2044960" y="2439570"/>
                <a:ext cx="388315" cy="333067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1660;p50">
                <a:extLst>
                  <a:ext uri="{FF2B5EF4-FFF2-40B4-BE49-F238E27FC236}">
                    <a16:creationId xmlns:a16="http://schemas.microsoft.com/office/drawing/2014/main" id="{93FAD4FB-9636-B4B0-1FBA-E897F598A5B1}"/>
                  </a:ext>
                </a:extLst>
              </p:cNvPr>
              <p:cNvSpPr/>
              <p:nvPr/>
            </p:nvSpPr>
            <p:spPr>
              <a:xfrm>
                <a:off x="-1734359" y="2606296"/>
                <a:ext cx="46303" cy="3570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1661;p50">
                <a:extLst>
                  <a:ext uri="{FF2B5EF4-FFF2-40B4-BE49-F238E27FC236}">
                    <a16:creationId xmlns:a16="http://schemas.microsoft.com/office/drawing/2014/main" id="{842F32CF-203D-4201-3B21-B6D06D195A8F}"/>
                  </a:ext>
                </a:extLst>
              </p:cNvPr>
              <p:cNvSpPr/>
              <p:nvPr/>
            </p:nvSpPr>
            <p:spPr>
              <a:xfrm>
                <a:off x="-1944984" y="2572770"/>
                <a:ext cx="66598" cy="60134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1662;p50">
                <a:extLst>
                  <a:ext uri="{FF2B5EF4-FFF2-40B4-BE49-F238E27FC236}">
                    <a16:creationId xmlns:a16="http://schemas.microsoft.com/office/drawing/2014/main" id="{19035AAE-11E7-0CB2-6075-2A5416D12A85}"/>
                  </a:ext>
                </a:extLst>
              </p:cNvPr>
              <p:cNvSpPr/>
              <p:nvPr/>
            </p:nvSpPr>
            <p:spPr>
              <a:xfrm>
                <a:off x="-1980615" y="2524361"/>
                <a:ext cx="39989" cy="1338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1663;p50">
                <a:extLst>
                  <a:ext uri="{FF2B5EF4-FFF2-40B4-BE49-F238E27FC236}">
                    <a16:creationId xmlns:a16="http://schemas.microsoft.com/office/drawing/2014/main" id="{4853E9C9-0495-36B4-B654-2E91DDD6628A}"/>
                  </a:ext>
                </a:extLst>
              </p:cNvPr>
              <p:cNvSpPr/>
              <p:nvPr/>
            </p:nvSpPr>
            <p:spPr>
              <a:xfrm>
                <a:off x="-1911985" y="2479710"/>
                <a:ext cx="49009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1664;p50">
                <a:extLst>
                  <a:ext uri="{FF2B5EF4-FFF2-40B4-BE49-F238E27FC236}">
                    <a16:creationId xmlns:a16="http://schemas.microsoft.com/office/drawing/2014/main" id="{82D4E159-0EAC-BD2A-D56F-E29AB5A28E5D}"/>
                  </a:ext>
                </a:extLst>
              </p:cNvPr>
              <p:cNvSpPr/>
              <p:nvPr/>
            </p:nvSpPr>
            <p:spPr>
              <a:xfrm>
                <a:off x="-1916269" y="2621706"/>
                <a:ext cx="49009" cy="4209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1665;p50">
                <a:extLst>
                  <a:ext uri="{FF2B5EF4-FFF2-40B4-BE49-F238E27FC236}">
                    <a16:creationId xmlns:a16="http://schemas.microsoft.com/office/drawing/2014/main" id="{786424AE-B65F-DD60-B35A-0282B6019AEE}"/>
                  </a:ext>
                </a:extLst>
              </p:cNvPr>
              <p:cNvSpPr/>
              <p:nvPr/>
            </p:nvSpPr>
            <p:spPr>
              <a:xfrm>
                <a:off x="-2009329" y="2550971"/>
                <a:ext cx="33600" cy="532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1666;p50">
                <a:extLst>
                  <a:ext uri="{FF2B5EF4-FFF2-40B4-BE49-F238E27FC236}">
                    <a16:creationId xmlns:a16="http://schemas.microsoft.com/office/drawing/2014/main" id="{2253D69A-ECC5-820F-A39B-CF2021DBACF7}"/>
                  </a:ext>
                </a:extLst>
              </p:cNvPr>
              <p:cNvSpPr/>
              <p:nvPr/>
            </p:nvSpPr>
            <p:spPr>
              <a:xfrm>
                <a:off x="-1752475" y="2652525"/>
                <a:ext cx="39989" cy="2450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1667;p50">
                <a:extLst>
                  <a:ext uri="{FF2B5EF4-FFF2-40B4-BE49-F238E27FC236}">
                    <a16:creationId xmlns:a16="http://schemas.microsoft.com/office/drawing/2014/main" id="{DB57F4A8-1C58-8263-57D0-042BE0F28D04}"/>
                  </a:ext>
                </a:extLst>
              </p:cNvPr>
              <p:cNvSpPr/>
              <p:nvPr/>
            </p:nvSpPr>
            <p:spPr>
              <a:xfrm>
                <a:off x="-1785399" y="2495947"/>
                <a:ext cx="66523" cy="17364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1668;p50">
                <a:extLst>
                  <a:ext uri="{FF2B5EF4-FFF2-40B4-BE49-F238E27FC236}">
                    <a16:creationId xmlns:a16="http://schemas.microsoft.com/office/drawing/2014/main" id="{688BDBE8-755C-D56D-039F-E010D3647347}"/>
                  </a:ext>
                </a:extLst>
              </p:cNvPr>
              <p:cNvSpPr/>
              <p:nvPr/>
            </p:nvSpPr>
            <p:spPr>
              <a:xfrm>
                <a:off x="-1709929" y="2533532"/>
                <a:ext cx="24054" cy="4194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1669;p50">
                <a:extLst>
                  <a:ext uri="{FF2B5EF4-FFF2-40B4-BE49-F238E27FC236}">
                    <a16:creationId xmlns:a16="http://schemas.microsoft.com/office/drawing/2014/main" id="{EACFB106-3FE0-A39D-0C15-136ADD4F30B2}"/>
                  </a:ext>
                </a:extLst>
              </p:cNvPr>
              <p:cNvSpPr/>
              <p:nvPr/>
            </p:nvSpPr>
            <p:spPr>
              <a:xfrm>
                <a:off x="-1836514" y="2551948"/>
                <a:ext cx="51189" cy="63441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1670;p50">
                <a:extLst>
                  <a:ext uri="{FF2B5EF4-FFF2-40B4-BE49-F238E27FC236}">
                    <a16:creationId xmlns:a16="http://schemas.microsoft.com/office/drawing/2014/main" id="{BB3E0A0F-C4A5-B1A8-DD70-56A792E72717}"/>
                  </a:ext>
                </a:extLst>
              </p:cNvPr>
              <p:cNvSpPr/>
              <p:nvPr/>
            </p:nvSpPr>
            <p:spPr>
              <a:xfrm>
                <a:off x="-1847639" y="2623810"/>
                <a:ext cx="15485" cy="378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4" name="Google Shape;1671;p50">
              <a:extLst>
                <a:ext uri="{FF2B5EF4-FFF2-40B4-BE49-F238E27FC236}">
                  <a16:creationId xmlns:a16="http://schemas.microsoft.com/office/drawing/2014/main" id="{5E90ABFE-45C5-D3AD-D62E-044BBC622EC3}"/>
                </a:ext>
              </a:extLst>
            </p:cNvPr>
            <p:cNvGrpSpPr/>
            <p:nvPr/>
          </p:nvGrpSpPr>
          <p:grpSpPr>
            <a:xfrm>
              <a:off x="6391476" y="1674286"/>
              <a:ext cx="1631854" cy="2941424"/>
              <a:chOff x="6800376" y="1674286"/>
              <a:chExt cx="1631854" cy="2941424"/>
            </a:xfrm>
          </p:grpSpPr>
          <p:grpSp>
            <p:nvGrpSpPr>
              <p:cNvPr id="2557" name="Google Shape;1672;p50">
                <a:extLst>
                  <a:ext uri="{FF2B5EF4-FFF2-40B4-BE49-F238E27FC236}">
                    <a16:creationId xmlns:a16="http://schemas.microsoft.com/office/drawing/2014/main" id="{A8FA499A-42E8-405F-7D6D-4B1D7152908D}"/>
                  </a:ext>
                </a:extLst>
              </p:cNvPr>
              <p:cNvGrpSpPr/>
              <p:nvPr/>
            </p:nvGrpSpPr>
            <p:grpSpPr>
              <a:xfrm>
                <a:off x="6800380" y="1853630"/>
                <a:ext cx="1631850" cy="2762080"/>
                <a:chOff x="-1014959" y="1538651"/>
                <a:chExt cx="1981603" cy="3354074"/>
              </a:xfrm>
            </p:grpSpPr>
            <p:sp>
              <p:nvSpPr>
                <p:cNvPr id="2569" name="Google Shape;1673;p50">
                  <a:extLst>
                    <a:ext uri="{FF2B5EF4-FFF2-40B4-BE49-F238E27FC236}">
                      <a16:creationId xmlns:a16="http://schemas.microsoft.com/office/drawing/2014/main" id="{3891C17F-D8E9-F79F-8BF9-B2DEFAAA9B24}"/>
                    </a:ext>
                  </a:extLst>
                </p:cNvPr>
                <p:cNvSpPr/>
                <p:nvPr/>
              </p:nvSpPr>
              <p:spPr>
                <a:xfrm>
                  <a:off x="-705552" y="1690618"/>
                  <a:ext cx="241206" cy="35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13" extrusionOk="0">
                      <a:moveTo>
                        <a:pt x="1089" y="1"/>
                      </a:moveTo>
                      <a:cubicBezTo>
                        <a:pt x="1086" y="1"/>
                        <a:pt x="1082" y="1"/>
                        <a:pt x="1079" y="1"/>
                      </a:cubicBezTo>
                      <a:cubicBezTo>
                        <a:pt x="843" y="22"/>
                        <a:pt x="860" y="723"/>
                        <a:pt x="862" y="766"/>
                      </a:cubicBezTo>
                      <a:lnTo>
                        <a:pt x="862" y="766"/>
                      </a:lnTo>
                      <a:cubicBezTo>
                        <a:pt x="861" y="752"/>
                        <a:pt x="854" y="667"/>
                        <a:pt x="772" y="504"/>
                      </a:cubicBezTo>
                      <a:cubicBezTo>
                        <a:pt x="696" y="351"/>
                        <a:pt x="587" y="302"/>
                        <a:pt x="481" y="302"/>
                      </a:cubicBezTo>
                      <a:cubicBezTo>
                        <a:pt x="373" y="302"/>
                        <a:pt x="267" y="353"/>
                        <a:pt x="201" y="398"/>
                      </a:cubicBezTo>
                      <a:cubicBezTo>
                        <a:pt x="111" y="440"/>
                        <a:pt x="132" y="572"/>
                        <a:pt x="243" y="594"/>
                      </a:cubicBezTo>
                      <a:cubicBezTo>
                        <a:pt x="264" y="615"/>
                        <a:pt x="286" y="615"/>
                        <a:pt x="307" y="615"/>
                      </a:cubicBezTo>
                      <a:cubicBezTo>
                        <a:pt x="314" y="614"/>
                        <a:pt x="321" y="614"/>
                        <a:pt x="328" y="614"/>
                      </a:cubicBezTo>
                      <a:cubicBezTo>
                        <a:pt x="517" y="614"/>
                        <a:pt x="637" y="886"/>
                        <a:pt x="571" y="1080"/>
                      </a:cubicBezTo>
                      <a:cubicBezTo>
                        <a:pt x="554" y="1184"/>
                        <a:pt x="512" y="1219"/>
                        <a:pt x="461" y="1219"/>
                      </a:cubicBezTo>
                      <a:cubicBezTo>
                        <a:pt x="447" y="1219"/>
                        <a:pt x="432" y="1217"/>
                        <a:pt x="418" y="1212"/>
                      </a:cubicBezTo>
                      <a:cubicBezTo>
                        <a:pt x="375" y="1191"/>
                        <a:pt x="333" y="1143"/>
                        <a:pt x="333" y="1101"/>
                      </a:cubicBezTo>
                      <a:cubicBezTo>
                        <a:pt x="314" y="976"/>
                        <a:pt x="265" y="927"/>
                        <a:pt x="214" y="927"/>
                      </a:cubicBezTo>
                      <a:cubicBezTo>
                        <a:pt x="193" y="927"/>
                        <a:pt x="173" y="934"/>
                        <a:pt x="153" y="948"/>
                      </a:cubicBezTo>
                      <a:cubicBezTo>
                        <a:pt x="111" y="969"/>
                        <a:pt x="69" y="1011"/>
                        <a:pt x="69" y="1080"/>
                      </a:cubicBezTo>
                      <a:cubicBezTo>
                        <a:pt x="0" y="1540"/>
                        <a:pt x="418" y="1587"/>
                        <a:pt x="550" y="1587"/>
                      </a:cubicBezTo>
                      <a:cubicBezTo>
                        <a:pt x="661" y="1762"/>
                        <a:pt x="571" y="2005"/>
                        <a:pt x="571" y="2005"/>
                      </a:cubicBezTo>
                      <a:cubicBezTo>
                        <a:pt x="571" y="2005"/>
                        <a:pt x="994" y="2248"/>
                        <a:pt x="1343" y="2513"/>
                      </a:cubicBezTo>
                      <a:cubicBezTo>
                        <a:pt x="1718" y="1455"/>
                        <a:pt x="1676" y="615"/>
                        <a:pt x="1607" y="266"/>
                      </a:cubicBezTo>
                      <a:cubicBezTo>
                        <a:pt x="1586" y="176"/>
                        <a:pt x="1475" y="107"/>
                        <a:pt x="1391" y="107"/>
                      </a:cubicBezTo>
                      <a:cubicBezTo>
                        <a:pt x="1305" y="114"/>
                        <a:pt x="1254" y="168"/>
                        <a:pt x="1226" y="241"/>
                      </a:cubicBezTo>
                      <a:lnTo>
                        <a:pt x="1226" y="241"/>
                      </a:lnTo>
                      <a:cubicBezTo>
                        <a:pt x="1207" y="107"/>
                        <a:pt x="1167" y="1"/>
                        <a:pt x="1089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1674;p50">
                  <a:extLst>
                    <a:ext uri="{FF2B5EF4-FFF2-40B4-BE49-F238E27FC236}">
                      <a16:creationId xmlns:a16="http://schemas.microsoft.com/office/drawing/2014/main" id="{52A304A5-83B4-A110-B418-BC3E2F1316FD}"/>
                    </a:ext>
                  </a:extLst>
                </p:cNvPr>
                <p:cNvSpPr/>
                <p:nvPr/>
              </p:nvSpPr>
              <p:spPr>
                <a:xfrm>
                  <a:off x="-662614" y="1869527"/>
                  <a:ext cx="155191" cy="207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1476" extrusionOk="0">
                      <a:moveTo>
                        <a:pt x="730" y="1"/>
                      </a:moveTo>
                      <a:cubicBezTo>
                        <a:pt x="730" y="1"/>
                        <a:pt x="180" y="709"/>
                        <a:pt x="69" y="841"/>
                      </a:cubicBezTo>
                      <a:cubicBezTo>
                        <a:pt x="48" y="973"/>
                        <a:pt x="1" y="1476"/>
                        <a:pt x="1" y="1476"/>
                      </a:cubicBezTo>
                      <a:cubicBezTo>
                        <a:pt x="1" y="1476"/>
                        <a:pt x="820" y="1454"/>
                        <a:pt x="1106" y="1190"/>
                      </a:cubicBezTo>
                      <a:cubicBezTo>
                        <a:pt x="973" y="1016"/>
                        <a:pt x="905" y="508"/>
                        <a:pt x="952" y="376"/>
                      </a:cubicBezTo>
                      <a:cubicBezTo>
                        <a:pt x="995" y="244"/>
                        <a:pt x="1037" y="69"/>
                        <a:pt x="1037" y="69"/>
                      </a:cubicBezTo>
                      <a:lnTo>
                        <a:pt x="730" y="1"/>
                      </a:ln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1675;p50">
                  <a:extLst>
                    <a:ext uri="{FF2B5EF4-FFF2-40B4-BE49-F238E27FC236}">
                      <a16:creationId xmlns:a16="http://schemas.microsoft.com/office/drawing/2014/main" id="{601D9241-EFE8-3403-B3B9-C2C42CCE2208}"/>
                    </a:ext>
                  </a:extLst>
                </p:cNvPr>
                <p:cNvSpPr/>
                <p:nvPr/>
              </p:nvSpPr>
              <p:spPr>
                <a:xfrm>
                  <a:off x="-699658" y="2009005"/>
                  <a:ext cx="683346" cy="584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0" h="4165" extrusionOk="0">
                      <a:moveTo>
                        <a:pt x="1370" y="0"/>
                      </a:moveTo>
                      <a:cubicBezTo>
                        <a:pt x="1370" y="0"/>
                        <a:pt x="854" y="332"/>
                        <a:pt x="400" y="332"/>
                      </a:cubicBezTo>
                      <a:cubicBezTo>
                        <a:pt x="332" y="332"/>
                        <a:pt x="265" y="324"/>
                        <a:pt x="201" y="307"/>
                      </a:cubicBezTo>
                      <a:lnTo>
                        <a:pt x="201" y="307"/>
                      </a:lnTo>
                      <a:cubicBezTo>
                        <a:pt x="69" y="794"/>
                        <a:pt x="0" y="3548"/>
                        <a:pt x="2691" y="4050"/>
                      </a:cubicBezTo>
                      <a:cubicBezTo>
                        <a:pt x="2691" y="4067"/>
                        <a:pt x="3495" y="4164"/>
                        <a:pt x="4133" y="4164"/>
                      </a:cubicBezTo>
                      <a:cubicBezTo>
                        <a:pt x="4479" y="4164"/>
                        <a:pt x="4777" y="4136"/>
                        <a:pt x="4870" y="4050"/>
                      </a:cubicBezTo>
                      <a:lnTo>
                        <a:pt x="4716" y="1190"/>
                      </a:lnTo>
                      <a:cubicBezTo>
                        <a:pt x="4716" y="1190"/>
                        <a:pt x="4256" y="1322"/>
                        <a:pt x="3791" y="1386"/>
                      </a:cubicBezTo>
                      <a:cubicBezTo>
                        <a:pt x="3463" y="1454"/>
                        <a:pt x="3130" y="1476"/>
                        <a:pt x="2956" y="1476"/>
                      </a:cubicBezTo>
                      <a:cubicBezTo>
                        <a:pt x="2824" y="1476"/>
                        <a:pt x="1676" y="1433"/>
                        <a:pt x="137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1676;p50">
                  <a:extLst>
                    <a:ext uri="{FF2B5EF4-FFF2-40B4-BE49-F238E27FC236}">
                      <a16:creationId xmlns:a16="http://schemas.microsoft.com/office/drawing/2014/main" id="{E36631FA-900C-F231-7540-1015DEC79D7A}"/>
                    </a:ext>
                  </a:extLst>
                </p:cNvPr>
                <p:cNvSpPr/>
                <p:nvPr/>
              </p:nvSpPr>
              <p:spPr>
                <a:xfrm>
                  <a:off x="-644091" y="1835429"/>
                  <a:ext cx="136669" cy="161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151" extrusionOk="0">
                      <a:moveTo>
                        <a:pt x="794" y="0"/>
                      </a:moveTo>
                      <a:lnTo>
                        <a:pt x="1" y="1105"/>
                      </a:lnTo>
                      <a:cubicBezTo>
                        <a:pt x="27" y="1126"/>
                        <a:pt x="27" y="1126"/>
                        <a:pt x="48" y="1148"/>
                      </a:cubicBezTo>
                      <a:cubicBezTo>
                        <a:pt x="51" y="1150"/>
                        <a:pt x="56" y="1151"/>
                        <a:pt x="64" y="1151"/>
                      </a:cubicBezTo>
                      <a:cubicBezTo>
                        <a:pt x="128" y="1151"/>
                        <a:pt x="357" y="1079"/>
                        <a:pt x="376" y="1037"/>
                      </a:cubicBezTo>
                      <a:cubicBezTo>
                        <a:pt x="397" y="994"/>
                        <a:pt x="641" y="994"/>
                        <a:pt x="641" y="994"/>
                      </a:cubicBezTo>
                      <a:cubicBezTo>
                        <a:pt x="641" y="994"/>
                        <a:pt x="641" y="793"/>
                        <a:pt x="688" y="709"/>
                      </a:cubicBezTo>
                      <a:cubicBezTo>
                        <a:pt x="730" y="598"/>
                        <a:pt x="974" y="466"/>
                        <a:pt x="905" y="111"/>
                      </a:cubicBezTo>
                      <a:cubicBezTo>
                        <a:pt x="905" y="111"/>
                        <a:pt x="794" y="27"/>
                        <a:pt x="79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1677;p50">
                  <a:extLst>
                    <a:ext uri="{FF2B5EF4-FFF2-40B4-BE49-F238E27FC236}">
                      <a16:creationId xmlns:a16="http://schemas.microsoft.com/office/drawing/2014/main" id="{AB1F05E5-5597-7F3D-5DAA-57E6827C8F91}"/>
                    </a:ext>
                  </a:extLst>
                </p:cNvPr>
                <p:cNvSpPr/>
                <p:nvPr/>
              </p:nvSpPr>
              <p:spPr>
                <a:xfrm>
                  <a:off x="-718181" y="1776495"/>
                  <a:ext cx="173713" cy="167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" h="1193" extrusionOk="0">
                      <a:moveTo>
                        <a:pt x="808" y="0"/>
                      </a:moveTo>
                      <a:cubicBezTo>
                        <a:pt x="612" y="0"/>
                        <a:pt x="455" y="107"/>
                        <a:pt x="333" y="267"/>
                      </a:cubicBezTo>
                      <a:cubicBezTo>
                        <a:pt x="222" y="447"/>
                        <a:pt x="0" y="732"/>
                        <a:pt x="111" y="928"/>
                      </a:cubicBezTo>
                      <a:cubicBezTo>
                        <a:pt x="132" y="997"/>
                        <a:pt x="222" y="1039"/>
                        <a:pt x="291" y="1081"/>
                      </a:cubicBezTo>
                      <a:lnTo>
                        <a:pt x="312" y="1081"/>
                      </a:lnTo>
                      <a:lnTo>
                        <a:pt x="312" y="1108"/>
                      </a:lnTo>
                      <a:lnTo>
                        <a:pt x="333" y="1108"/>
                      </a:lnTo>
                      <a:cubicBezTo>
                        <a:pt x="397" y="1150"/>
                        <a:pt x="487" y="1171"/>
                        <a:pt x="508" y="1192"/>
                      </a:cubicBezTo>
                      <a:cubicBezTo>
                        <a:pt x="555" y="1192"/>
                        <a:pt x="598" y="1192"/>
                        <a:pt x="640" y="1171"/>
                      </a:cubicBezTo>
                      <a:lnTo>
                        <a:pt x="640" y="1150"/>
                      </a:lnTo>
                      <a:cubicBezTo>
                        <a:pt x="687" y="1108"/>
                        <a:pt x="709" y="1060"/>
                        <a:pt x="687" y="1018"/>
                      </a:cubicBezTo>
                      <a:lnTo>
                        <a:pt x="687" y="975"/>
                      </a:lnTo>
                      <a:lnTo>
                        <a:pt x="661" y="949"/>
                      </a:lnTo>
                      <a:cubicBezTo>
                        <a:pt x="687" y="949"/>
                        <a:pt x="687" y="949"/>
                        <a:pt x="709" y="975"/>
                      </a:cubicBezTo>
                      <a:cubicBezTo>
                        <a:pt x="751" y="975"/>
                        <a:pt x="793" y="949"/>
                        <a:pt x="820" y="928"/>
                      </a:cubicBezTo>
                      <a:cubicBezTo>
                        <a:pt x="841" y="907"/>
                        <a:pt x="841" y="864"/>
                        <a:pt x="841" y="817"/>
                      </a:cubicBezTo>
                      <a:cubicBezTo>
                        <a:pt x="841" y="796"/>
                        <a:pt x="841" y="775"/>
                        <a:pt x="820" y="775"/>
                      </a:cubicBezTo>
                      <a:lnTo>
                        <a:pt x="793" y="753"/>
                      </a:lnTo>
                      <a:lnTo>
                        <a:pt x="793" y="732"/>
                      </a:lnTo>
                      <a:cubicBezTo>
                        <a:pt x="820" y="753"/>
                        <a:pt x="841" y="753"/>
                        <a:pt x="841" y="753"/>
                      </a:cubicBezTo>
                      <a:lnTo>
                        <a:pt x="862" y="753"/>
                      </a:lnTo>
                      <a:cubicBezTo>
                        <a:pt x="994" y="753"/>
                        <a:pt x="1036" y="621"/>
                        <a:pt x="1015" y="531"/>
                      </a:cubicBezTo>
                      <a:lnTo>
                        <a:pt x="1015" y="489"/>
                      </a:lnTo>
                      <a:lnTo>
                        <a:pt x="1058" y="489"/>
                      </a:lnTo>
                      <a:cubicBezTo>
                        <a:pt x="1073" y="496"/>
                        <a:pt x="1086" y="498"/>
                        <a:pt x="1098" y="498"/>
                      </a:cubicBezTo>
                      <a:cubicBezTo>
                        <a:pt x="1122" y="498"/>
                        <a:pt x="1140" y="489"/>
                        <a:pt x="1169" y="489"/>
                      </a:cubicBezTo>
                      <a:cubicBezTo>
                        <a:pt x="1169" y="468"/>
                        <a:pt x="1190" y="468"/>
                        <a:pt x="1216" y="447"/>
                      </a:cubicBezTo>
                      <a:cubicBezTo>
                        <a:pt x="1216" y="447"/>
                        <a:pt x="1237" y="420"/>
                        <a:pt x="1237" y="378"/>
                      </a:cubicBezTo>
                      <a:lnTo>
                        <a:pt x="1237" y="357"/>
                      </a:lnTo>
                      <a:lnTo>
                        <a:pt x="1237" y="336"/>
                      </a:lnTo>
                      <a:cubicBezTo>
                        <a:pt x="1216" y="246"/>
                        <a:pt x="1169" y="156"/>
                        <a:pt x="1084" y="93"/>
                      </a:cubicBezTo>
                      <a:cubicBezTo>
                        <a:pt x="1036" y="71"/>
                        <a:pt x="994" y="50"/>
                        <a:pt x="925" y="24"/>
                      </a:cubicBezTo>
                      <a:cubicBezTo>
                        <a:pt x="904" y="24"/>
                        <a:pt x="883" y="3"/>
                        <a:pt x="862" y="3"/>
                      </a:cubicBezTo>
                      <a:cubicBezTo>
                        <a:pt x="844" y="1"/>
                        <a:pt x="826" y="0"/>
                        <a:pt x="808" y="0"/>
                      </a:cubicBezTo>
                      <a:close/>
                    </a:path>
                  </a:pathLst>
                </a:custGeom>
                <a:solidFill>
                  <a:srgbClr val="F76B0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1678;p50">
                  <a:extLst>
                    <a:ext uri="{FF2B5EF4-FFF2-40B4-BE49-F238E27FC236}">
                      <a16:creationId xmlns:a16="http://schemas.microsoft.com/office/drawing/2014/main" id="{0F0EB1D4-8E64-008F-971F-4D383BEC5D8B}"/>
                    </a:ext>
                  </a:extLst>
                </p:cNvPr>
                <p:cNvSpPr/>
                <p:nvPr/>
              </p:nvSpPr>
              <p:spPr>
                <a:xfrm>
                  <a:off x="-615746" y="1813960"/>
                  <a:ext cx="71281" cy="3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231" extrusionOk="0">
                      <a:moveTo>
                        <a:pt x="1" y="0"/>
                      </a:moveTo>
                      <a:cubicBezTo>
                        <a:pt x="64" y="22"/>
                        <a:pt x="132" y="69"/>
                        <a:pt x="174" y="132"/>
                      </a:cubicBezTo>
                      <a:lnTo>
                        <a:pt x="264" y="201"/>
                      </a:lnTo>
                      <a:lnTo>
                        <a:pt x="285" y="201"/>
                      </a:lnTo>
                      <a:cubicBezTo>
                        <a:pt x="285" y="222"/>
                        <a:pt x="285" y="222"/>
                        <a:pt x="306" y="222"/>
                      </a:cubicBezTo>
                      <a:lnTo>
                        <a:pt x="328" y="222"/>
                      </a:lnTo>
                      <a:cubicBezTo>
                        <a:pt x="340" y="228"/>
                        <a:pt x="354" y="230"/>
                        <a:pt x="369" y="230"/>
                      </a:cubicBezTo>
                      <a:cubicBezTo>
                        <a:pt x="408" y="230"/>
                        <a:pt x="451" y="211"/>
                        <a:pt x="486" y="180"/>
                      </a:cubicBezTo>
                      <a:cubicBezTo>
                        <a:pt x="486" y="180"/>
                        <a:pt x="507" y="153"/>
                        <a:pt x="507" y="111"/>
                      </a:cubicBezTo>
                      <a:lnTo>
                        <a:pt x="507" y="90"/>
                      </a:lnTo>
                      <a:cubicBezTo>
                        <a:pt x="486" y="153"/>
                        <a:pt x="460" y="201"/>
                        <a:pt x="396" y="201"/>
                      </a:cubicBezTo>
                      <a:cubicBezTo>
                        <a:pt x="375" y="201"/>
                        <a:pt x="328" y="201"/>
                        <a:pt x="285" y="180"/>
                      </a:cubicBezTo>
                      <a:cubicBezTo>
                        <a:pt x="243" y="153"/>
                        <a:pt x="222" y="132"/>
                        <a:pt x="195" y="111"/>
                      </a:cubicBezTo>
                      <a:cubicBezTo>
                        <a:pt x="132" y="69"/>
                        <a:pt x="64" y="22"/>
                        <a:pt x="1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1679;p50">
                  <a:extLst>
                    <a:ext uri="{FF2B5EF4-FFF2-40B4-BE49-F238E27FC236}">
                      <a16:creationId xmlns:a16="http://schemas.microsoft.com/office/drawing/2014/main" id="{0B8A9E1A-5E2D-6E86-2909-B40A23F8F9A2}"/>
                    </a:ext>
                  </a:extLst>
                </p:cNvPr>
                <p:cNvSpPr/>
                <p:nvPr/>
              </p:nvSpPr>
              <p:spPr>
                <a:xfrm>
                  <a:off x="-652931" y="1848058"/>
                  <a:ext cx="80262" cy="3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244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3" y="21"/>
                        <a:pt x="90" y="43"/>
                        <a:pt x="111" y="69"/>
                      </a:cubicBezTo>
                      <a:cubicBezTo>
                        <a:pt x="154" y="90"/>
                        <a:pt x="196" y="111"/>
                        <a:pt x="222" y="132"/>
                      </a:cubicBezTo>
                      <a:cubicBezTo>
                        <a:pt x="244" y="154"/>
                        <a:pt x="307" y="201"/>
                        <a:pt x="328" y="222"/>
                      </a:cubicBezTo>
                      <a:cubicBezTo>
                        <a:pt x="355" y="243"/>
                        <a:pt x="376" y="243"/>
                        <a:pt x="376" y="243"/>
                      </a:cubicBezTo>
                      <a:cubicBezTo>
                        <a:pt x="508" y="243"/>
                        <a:pt x="571" y="111"/>
                        <a:pt x="550" y="21"/>
                      </a:cubicBezTo>
                      <a:lnTo>
                        <a:pt x="550" y="21"/>
                      </a:lnTo>
                      <a:cubicBezTo>
                        <a:pt x="550" y="69"/>
                        <a:pt x="529" y="90"/>
                        <a:pt x="529" y="111"/>
                      </a:cubicBezTo>
                      <a:cubicBezTo>
                        <a:pt x="508" y="132"/>
                        <a:pt x="487" y="175"/>
                        <a:pt x="460" y="201"/>
                      </a:cubicBezTo>
                      <a:lnTo>
                        <a:pt x="376" y="201"/>
                      </a:lnTo>
                      <a:cubicBezTo>
                        <a:pt x="355" y="201"/>
                        <a:pt x="328" y="175"/>
                        <a:pt x="307" y="175"/>
                      </a:cubicBezTo>
                      <a:cubicBezTo>
                        <a:pt x="286" y="154"/>
                        <a:pt x="265" y="132"/>
                        <a:pt x="244" y="111"/>
                      </a:cubicBezTo>
                      <a:cubicBezTo>
                        <a:pt x="196" y="90"/>
                        <a:pt x="154" y="69"/>
                        <a:pt x="133" y="42"/>
                      </a:cubicBezTo>
                      <a:cubicBezTo>
                        <a:pt x="90" y="21"/>
                        <a:pt x="43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1680;p50">
                  <a:extLst>
                    <a:ext uri="{FF2B5EF4-FFF2-40B4-BE49-F238E27FC236}">
                      <a16:creationId xmlns:a16="http://schemas.microsoft.com/office/drawing/2014/main" id="{443FCFAE-172F-AB75-3937-6AE2FA606BD9}"/>
                    </a:ext>
                  </a:extLst>
                </p:cNvPr>
                <p:cNvSpPr/>
                <p:nvPr/>
              </p:nvSpPr>
              <p:spPr>
                <a:xfrm>
                  <a:off x="-606906" y="1828132"/>
                  <a:ext cx="52759" cy="54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386" extrusionOk="0">
                      <a:moveTo>
                        <a:pt x="163" y="1"/>
                      </a:moveTo>
                      <a:cubicBezTo>
                        <a:pt x="152" y="1"/>
                        <a:pt x="141" y="3"/>
                        <a:pt x="132" y="10"/>
                      </a:cubicBezTo>
                      <a:cubicBezTo>
                        <a:pt x="111" y="10"/>
                        <a:pt x="90" y="10"/>
                        <a:pt x="69" y="31"/>
                      </a:cubicBezTo>
                      <a:cubicBezTo>
                        <a:pt x="27" y="79"/>
                        <a:pt x="0" y="121"/>
                        <a:pt x="0" y="184"/>
                      </a:cubicBezTo>
                      <a:cubicBezTo>
                        <a:pt x="0" y="232"/>
                        <a:pt x="0" y="274"/>
                        <a:pt x="27" y="317"/>
                      </a:cubicBezTo>
                      <a:cubicBezTo>
                        <a:pt x="48" y="343"/>
                        <a:pt x="48" y="364"/>
                        <a:pt x="69" y="385"/>
                      </a:cubicBezTo>
                      <a:cubicBezTo>
                        <a:pt x="201" y="385"/>
                        <a:pt x="243" y="253"/>
                        <a:pt x="222" y="163"/>
                      </a:cubicBezTo>
                      <a:lnTo>
                        <a:pt x="222" y="121"/>
                      </a:lnTo>
                      <a:lnTo>
                        <a:pt x="265" y="121"/>
                      </a:lnTo>
                      <a:cubicBezTo>
                        <a:pt x="280" y="128"/>
                        <a:pt x="293" y="130"/>
                        <a:pt x="305" y="130"/>
                      </a:cubicBezTo>
                      <a:cubicBezTo>
                        <a:pt x="329" y="130"/>
                        <a:pt x="347" y="121"/>
                        <a:pt x="376" y="121"/>
                      </a:cubicBezTo>
                      <a:cubicBezTo>
                        <a:pt x="354" y="100"/>
                        <a:pt x="354" y="100"/>
                        <a:pt x="333" y="100"/>
                      </a:cubicBezTo>
                      <a:cubicBezTo>
                        <a:pt x="291" y="79"/>
                        <a:pt x="265" y="31"/>
                        <a:pt x="222" y="10"/>
                      </a:cubicBezTo>
                      <a:cubicBezTo>
                        <a:pt x="208" y="10"/>
                        <a:pt x="185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C954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1681;p50">
                  <a:extLst>
                    <a:ext uri="{FF2B5EF4-FFF2-40B4-BE49-F238E27FC236}">
                      <a16:creationId xmlns:a16="http://schemas.microsoft.com/office/drawing/2014/main" id="{EB1EF25D-A56C-1535-46E7-CB3018B47753}"/>
                    </a:ext>
                  </a:extLst>
                </p:cNvPr>
                <p:cNvSpPr/>
                <p:nvPr/>
              </p:nvSpPr>
              <p:spPr>
                <a:xfrm>
                  <a:off x="-600311" y="1826449"/>
                  <a:ext cx="77315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620" extrusionOk="0">
                      <a:moveTo>
                        <a:pt x="133" y="1"/>
                      </a:moveTo>
                      <a:cubicBezTo>
                        <a:pt x="112" y="1"/>
                        <a:pt x="85" y="22"/>
                        <a:pt x="64" y="43"/>
                      </a:cubicBezTo>
                      <a:cubicBezTo>
                        <a:pt x="22" y="91"/>
                        <a:pt x="1" y="133"/>
                        <a:pt x="1" y="175"/>
                      </a:cubicBezTo>
                      <a:cubicBezTo>
                        <a:pt x="1" y="223"/>
                        <a:pt x="1" y="286"/>
                        <a:pt x="22" y="329"/>
                      </a:cubicBezTo>
                      <a:lnTo>
                        <a:pt x="154" y="461"/>
                      </a:lnTo>
                      <a:cubicBezTo>
                        <a:pt x="175" y="487"/>
                        <a:pt x="196" y="530"/>
                        <a:pt x="218" y="551"/>
                      </a:cubicBezTo>
                      <a:cubicBezTo>
                        <a:pt x="218" y="572"/>
                        <a:pt x="265" y="593"/>
                        <a:pt x="265" y="619"/>
                      </a:cubicBezTo>
                      <a:cubicBezTo>
                        <a:pt x="286" y="619"/>
                        <a:pt x="286" y="551"/>
                        <a:pt x="286" y="551"/>
                      </a:cubicBezTo>
                      <a:cubicBezTo>
                        <a:pt x="307" y="508"/>
                        <a:pt x="329" y="461"/>
                        <a:pt x="376" y="419"/>
                      </a:cubicBezTo>
                      <a:cubicBezTo>
                        <a:pt x="376" y="400"/>
                        <a:pt x="478" y="279"/>
                        <a:pt x="532" y="279"/>
                      </a:cubicBezTo>
                      <a:cubicBezTo>
                        <a:pt x="539" y="279"/>
                        <a:pt x="546" y="281"/>
                        <a:pt x="551" y="286"/>
                      </a:cubicBezTo>
                      <a:cubicBezTo>
                        <a:pt x="508" y="196"/>
                        <a:pt x="418" y="154"/>
                        <a:pt x="329" y="91"/>
                      </a:cubicBezTo>
                      <a:cubicBezTo>
                        <a:pt x="307" y="64"/>
                        <a:pt x="265" y="22"/>
                        <a:pt x="218" y="22"/>
                      </a:cubicBezTo>
                      <a:cubicBezTo>
                        <a:pt x="196" y="1"/>
                        <a:pt x="175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1682;p50">
                  <a:extLst>
                    <a:ext uri="{FF2B5EF4-FFF2-40B4-BE49-F238E27FC236}">
                      <a16:creationId xmlns:a16="http://schemas.microsoft.com/office/drawing/2014/main" id="{4C66E048-B175-4F6F-D514-D74BEE55DEB3}"/>
                    </a:ext>
                  </a:extLst>
                </p:cNvPr>
                <p:cNvSpPr/>
                <p:nvPr/>
              </p:nvSpPr>
              <p:spPr>
                <a:xfrm>
                  <a:off x="-705552" y="1776775"/>
                  <a:ext cx="117305" cy="167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91" extrusionOk="0">
                      <a:moveTo>
                        <a:pt x="730" y="1"/>
                      </a:moveTo>
                      <a:cubicBezTo>
                        <a:pt x="529" y="1"/>
                        <a:pt x="375" y="112"/>
                        <a:pt x="243" y="265"/>
                      </a:cubicBezTo>
                      <a:cubicBezTo>
                        <a:pt x="243" y="286"/>
                        <a:pt x="222" y="313"/>
                        <a:pt x="222" y="313"/>
                      </a:cubicBezTo>
                      <a:cubicBezTo>
                        <a:pt x="153" y="397"/>
                        <a:pt x="111" y="487"/>
                        <a:pt x="69" y="577"/>
                      </a:cubicBezTo>
                      <a:cubicBezTo>
                        <a:pt x="21" y="640"/>
                        <a:pt x="0" y="730"/>
                        <a:pt x="0" y="794"/>
                      </a:cubicBezTo>
                      <a:cubicBezTo>
                        <a:pt x="0" y="841"/>
                        <a:pt x="0" y="884"/>
                        <a:pt x="21" y="926"/>
                      </a:cubicBezTo>
                      <a:cubicBezTo>
                        <a:pt x="42" y="995"/>
                        <a:pt x="132" y="1037"/>
                        <a:pt x="201" y="1079"/>
                      </a:cubicBezTo>
                      <a:lnTo>
                        <a:pt x="222" y="1079"/>
                      </a:lnTo>
                      <a:lnTo>
                        <a:pt x="222" y="1106"/>
                      </a:lnTo>
                      <a:lnTo>
                        <a:pt x="243" y="1106"/>
                      </a:lnTo>
                      <a:cubicBezTo>
                        <a:pt x="307" y="1148"/>
                        <a:pt x="397" y="1169"/>
                        <a:pt x="418" y="1190"/>
                      </a:cubicBezTo>
                      <a:lnTo>
                        <a:pt x="486" y="1190"/>
                      </a:lnTo>
                      <a:cubicBezTo>
                        <a:pt x="508" y="1190"/>
                        <a:pt x="529" y="1190"/>
                        <a:pt x="550" y="1169"/>
                      </a:cubicBezTo>
                      <a:lnTo>
                        <a:pt x="550" y="1148"/>
                      </a:lnTo>
                      <a:cubicBezTo>
                        <a:pt x="597" y="1127"/>
                        <a:pt x="597" y="1079"/>
                        <a:pt x="597" y="1037"/>
                      </a:cubicBezTo>
                      <a:lnTo>
                        <a:pt x="597" y="1016"/>
                      </a:lnTo>
                      <a:lnTo>
                        <a:pt x="597" y="973"/>
                      </a:lnTo>
                      <a:lnTo>
                        <a:pt x="571" y="947"/>
                      </a:lnTo>
                      <a:cubicBezTo>
                        <a:pt x="597" y="947"/>
                        <a:pt x="597" y="947"/>
                        <a:pt x="619" y="973"/>
                      </a:cubicBezTo>
                      <a:lnTo>
                        <a:pt x="640" y="973"/>
                      </a:lnTo>
                      <a:cubicBezTo>
                        <a:pt x="682" y="973"/>
                        <a:pt x="703" y="947"/>
                        <a:pt x="730" y="926"/>
                      </a:cubicBezTo>
                      <a:cubicBezTo>
                        <a:pt x="571" y="815"/>
                        <a:pt x="529" y="709"/>
                        <a:pt x="508" y="577"/>
                      </a:cubicBezTo>
                      <a:lnTo>
                        <a:pt x="486" y="577"/>
                      </a:lnTo>
                      <a:cubicBezTo>
                        <a:pt x="465" y="551"/>
                        <a:pt x="418" y="529"/>
                        <a:pt x="375" y="508"/>
                      </a:cubicBezTo>
                      <a:lnTo>
                        <a:pt x="375" y="508"/>
                      </a:lnTo>
                      <a:cubicBezTo>
                        <a:pt x="418" y="529"/>
                        <a:pt x="465" y="529"/>
                        <a:pt x="508" y="550"/>
                      </a:cubicBezTo>
                      <a:lnTo>
                        <a:pt x="508" y="577"/>
                      </a:lnTo>
                      <a:cubicBezTo>
                        <a:pt x="529" y="286"/>
                        <a:pt x="835" y="22"/>
                        <a:pt x="835" y="22"/>
                      </a:cubicBezTo>
                      <a:cubicBezTo>
                        <a:pt x="814" y="22"/>
                        <a:pt x="793" y="1"/>
                        <a:pt x="772" y="1"/>
                      </a:cubicBezTo>
                      <a:close/>
                    </a:path>
                  </a:pathLst>
                </a:custGeom>
                <a:solidFill>
                  <a:srgbClr val="F7660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1683;p50">
                  <a:extLst>
                    <a:ext uri="{FF2B5EF4-FFF2-40B4-BE49-F238E27FC236}">
                      <a16:creationId xmlns:a16="http://schemas.microsoft.com/office/drawing/2014/main" id="{D33AE70D-8F61-EA90-7802-84612896C1F5}"/>
                    </a:ext>
                  </a:extLst>
                </p:cNvPr>
                <p:cNvSpPr/>
                <p:nvPr/>
              </p:nvSpPr>
              <p:spPr>
                <a:xfrm>
                  <a:off x="595644" y="4401469"/>
                  <a:ext cx="370999" cy="476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3398" extrusionOk="0">
                      <a:moveTo>
                        <a:pt x="1766" y="1"/>
                      </a:moveTo>
                      <a:lnTo>
                        <a:pt x="466" y="1566"/>
                      </a:lnTo>
                      <a:cubicBezTo>
                        <a:pt x="466" y="1566"/>
                        <a:pt x="640" y="2005"/>
                        <a:pt x="333" y="2512"/>
                      </a:cubicBezTo>
                      <a:cubicBezTo>
                        <a:pt x="90" y="2861"/>
                        <a:pt x="0" y="3104"/>
                        <a:pt x="90" y="3284"/>
                      </a:cubicBezTo>
                      <a:cubicBezTo>
                        <a:pt x="114" y="3359"/>
                        <a:pt x="173" y="3398"/>
                        <a:pt x="237" y="3398"/>
                      </a:cubicBezTo>
                      <a:cubicBezTo>
                        <a:pt x="286" y="3398"/>
                        <a:pt x="337" y="3375"/>
                        <a:pt x="376" y="3326"/>
                      </a:cubicBezTo>
                      <a:lnTo>
                        <a:pt x="2602" y="662"/>
                      </a:lnTo>
                      <a:cubicBezTo>
                        <a:pt x="2644" y="614"/>
                        <a:pt x="2644" y="530"/>
                        <a:pt x="2580" y="482"/>
                      </a:cubicBezTo>
                      <a:cubicBezTo>
                        <a:pt x="2427" y="329"/>
                        <a:pt x="2115" y="22"/>
                        <a:pt x="1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1684;p50">
                  <a:extLst>
                    <a:ext uri="{FF2B5EF4-FFF2-40B4-BE49-F238E27FC236}">
                      <a16:creationId xmlns:a16="http://schemas.microsoft.com/office/drawing/2014/main" id="{8E78BFCB-4886-136F-3A73-63AE5E235A75}"/>
                    </a:ext>
                  </a:extLst>
                </p:cNvPr>
                <p:cNvSpPr/>
                <p:nvPr/>
              </p:nvSpPr>
              <p:spPr>
                <a:xfrm>
                  <a:off x="-285010" y="2987740"/>
                  <a:ext cx="484516" cy="177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3" h="12682" extrusionOk="0">
                      <a:moveTo>
                        <a:pt x="3067" y="0"/>
                      </a:moveTo>
                      <a:cubicBezTo>
                        <a:pt x="3065" y="0"/>
                        <a:pt x="3063" y="3"/>
                        <a:pt x="3062" y="10"/>
                      </a:cubicBezTo>
                      <a:cubicBezTo>
                        <a:pt x="3041" y="142"/>
                        <a:pt x="1" y="887"/>
                        <a:pt x="1" y="887"/>
                      </a:cubicBezTo>
                      <a:cubicBezTo>
                        <a:pt x="1" y="887"/>
                        <a:pt x="154" y="4963"/>
                        <a:pt x="397" y="8310"/>
                      </a:cubicBezTo>
                      <a:cubicBezTo>
                        <a:pt x="640" y="10425"/>
                        <a:pt x="968" y="12122"/>
                        <a:pt x="878" y="12608"/>
                      </a:cubicBezTo>
                      <a:cubicBezTo>
                        <a:pt x="1687" y="12668"/>
                        <a:pt x="2193" y="12682"/>
                        <a:pt x="2489" y="12682"/>
                      </a:cubicBezTo>
                      <a:cubicBezTo>
                        <a:pt x="2742" y="12682"/>
                        <a:pt x="2840" y="12672"/>
                        <a:pt x="2840" y="12672"/>
                      </a:cubicBezTo>
                      <a:lnTo>
                        <a:pt x="3020" y="8490"/>
                      </a:lnTo>
                      <a:lnTo>
                        <a:pt x="3104" y="6264"/>
                      </a:lnTo>
                      <a:cubicBezTo>
                        <a:pt x="3104" y="6264"/>
                        <a:pt x="3194" y="1263"/>
                        <a:pt x="3326" y="1241"/>
                      </a:cubicBezTo>
                      <a:cubicBezTo>
                        <a:pt x="3452" y="1221"/>
                        <a:pt x="3117" y="0"/>
                        <a:pt x="30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1685;p50">
                  <a:extLst>
                    <a:ext uri="{FF2B5EF4-FFF2-40B4-BE49-F238E27FC236}">
                      <a16:creationId xmlns:a16="http://schemas.microsoft.com/office/drawing/2014/main" id="{EE41A476-3DB7-C056-0981-18160921003C}"/>
                    </a:ext>
                  </a:extLst>
                </p:cNvPr>
                <p:cNvSpPr/>
                <p:nvPr/>
              </p:nvSpPr>
              <p:spPr>
                <a:xfrm>
                  <a:off x="-83930" y="3040922"/>
                  <a:ext cx="939285" cy="1601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4" h="11416" extrusionOk="0">
                      <a:moveTo>
                        <a:pt x="3786" y="1"/>
                      </a:moveTo>
                      <a:lnTo>
                        <a:pt x="439" y="730"/>
                      </a:lnTo>
                      <a:cubicBezTo>
                        <a:pt x="439" y="730"/>
                        <a:pt x="1" y="3569"/>
                        <a:pt x="550" y="5906"/>
                      </a:cubicBezTo>
                      <a:cubicBezTo>
                        <a:pt x="704" y="6588"/>
                        <a:pt x="1190" y="7360"/>
                        <a:pt x="1803" y="8090"/>
                      </a:cubicBezTo>
                      <a:cubicBezTo>
                        <a:pt x="3236" y="9850"/>
                        <a:pt x="5330" y="11415"/>
                        <a:pt x="5330" y="11415"/>
                      </a:cubicBezTo>
                      <a:cubicBezTo>
                        <a:pt x="5330" y="11415"/>
                        <a:pt x="6213" y="10532"/>
                        <a:pt x="6694" y="9697"/>
                      </a:cubicBezTo>
                      <a:cubicBezTo>
                        <a:pt x="5287" y="8375"/>
                        <a:pt x="4468" y="7360"/>
                        <a:pt x="4008" y="6588"/>
                      </a:cubicBezTo>
                      <a:cubicBezTo>
                        <a:pt x="3458" y="5663"/>
                        <a:pt x="3437" y="5071"/>
                        <a:pt x="3479" y="4717"/>
                      </a:cubicBezTo>
                      <a:cubicBezTo>
                        <a:pt x="4119" y="445"/>
                        <a:pt x="3786" y="1"/>
                        <a:pt x="37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1686;p50">
                  <a:extLst>
                    <a:ext uri="{FF2B5EF4-FFF2-40B4-BE49-F238E27FC236}">
                      <a16:creationId xmlns:a16="http://schemas.microsoft.com/office/drawing/2014/main" id="{920ABA49-6B5F-F4EB-7DDC-E87590FE0A99}"/>
                    </a:ext>
                  </a:extLst>
                </p:cNvPr>
                <p:cNvSpPr/>
                <p:nvPr/>
              </p:nvSpPr>
              <p:spPr>
                <a:xfrm>
                  <a:off x="332963" y="3069126"/>
                  <a:ext cx="500933" cy="1378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9824" extrusionOk="0">
                      <a:moveTo>
                        <a:pt x="355" y="1"/>
                      </a:moveTo>
                      <a:lnTo>
                        <a:pt x="286" y="22"/>
                      </a:lnTo>
                      <a:cubicBezTo>
                        <a:pt x="307" y="133"/>
                        <a:pt x="355" y="550"/>
                        <a:pt x="355" y="1301"/>
                      </a:cubicBezTo>
                      <a:cubicBezTo>
                        <a:pt x="355" y="2047"/>
                        <a:pt x="286" y="3130"/>
                        <a:pt x="43" y="4537"/>
                      </a:cubicBezTo>
                      <a:cubicBezTo>
                        <a:pt x="22" y="4669"/>
                        <a:pt x="1" y="4822"/>
                        <a:pt x="1" y="4981"/>
                      </a:cubicBezTo>
                      <a:cubicBezTo>
                        <a:pt x="1" y="5441"/>
                        <a:pt x="133" y="6059"/>
                        <a:pt x="641" y="6831"/>
                      </a:cubicBezTo>
                      <a:cubicBezTo>
                        <a:pt x="1169" y="7624"/>
                        <a:pt x="2026" y="8592"/>
                        <a:pt x="3527" y="9824"/>
                      </a:cubicBezTo>
                      <a:lnTo>
                        <a:pt x="3569" y="9760"/>
                      </a:lnTo>
                      <a:cubicBezTo>
                        <a:pt x="2073" y="8550"/>
                        <a:pt x="1212" y="7577"/>
                        <a:pt x="704" y="6805"/>
                      </a:cubicBezTo>
                      <a:cubicBezTo>
                        <a:pt x="202" y="6012"/>
                        <a:pt x="70" y="5441"/>
                        <a:pt x="70" y="4981"/>
                      </a:cubicBezTo>
                      <a:cubicBezTo>
                        <a:pt x="70" y="4822"/>
                        <a:pt x="91" y="4669"/>
                        <a:pt x="112" y="4537"/>
                      </a:cubicBezTo>
                      <a:cubicBezTo>
                        <a:pt x="355" y="3130"/>
                        <a:pt x="418" y="2047"/>
                        <a:pt x="418" y="1301"/>
                      </a:cubicBezTo>
                      <a:cubicBezTo>
                        <a:pt x="418" y="439"/>
                        <a:pt x="355" y="1"/>
                        <a:pt x="3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1687;p50">
                  <a:extLst>
                    <a:ext uri="{FF2B5EF4-FFF2-40B4-BE49-F238E27FC236}">
                      <a16:creationId xmlns:a16="http://schemas.microsoft.com/office/drawing/2014/main" id="{51A063D8-27DD-18F9-339E-EFE8B8FBC6E8}"/>
                    </a:ext>
                  </a:extLst>
                </p:cNvPr>
                <p:cNvSpPr/>
                <p:nvPr/>
              </p:nvSpPr>
              <p:spPr>
                <a:xfrm>
                  <a:off x="-365493" y="4756900"/>
                  <a:ext cx="519455" cy="1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2" h="968" extrusionOk="0">
                      <a:moveTo>
                        <a:pt x="1475" y="0"/>
                      </a:moveTo>
                      <a:cubicBezTo>
                        <a:pt x="1475" y="0"/>
                        <a:pt x="1343" y="307"/>
                        <a:pt x="793" y="355"/>
                      </a:cubicBezTo>
                      <a:cubicBezTo>
                        <a:pt x="397" y="376"/>
                        <a:pt x="180" y="460"/>
                        <a:pt x="69" y="619"/>
                      </a:cubicBezTo>
                      <a:cubicBezTo>
                        <a:pt x="0" y="725"/>
                        <a:pt x="90" y="857"/>
                        <a:pt x="201" y="857"/>
                      </a:cubicBezTo>
                      <a:lnTo>
                        <a:pt x="3458" y="968"/>
                      </a:lnTo>
                      <a:cubicBezTo>
                        <a:pt x="3527" y="968"/>
                        <a:pt x="3590" y="926"/>
                        <a:pt x="3590" y="857"/>
                      </a:cubicBezTo>
                      <a:cubicBezTo>
                        <a:pt x="3617" y="661"/>
                        <a:pt x="3701" y="328"/>
                        <a:pt x="3437" y="64"/>
                      </a:cubicBezTo>
                      <a:lnTo>
                        <a:pt x="147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1688;p50">
                  <a:extLst>
                    <a:ext uri="{FF2B5EF4-FFF2-40B4-BE49-F238E27FC236}">
                      <a16:creationId xmlns:a16="http://schemas.microsoft.com/office/drawing/2014/main" id="{1A4B0237-94C4-CEEF-F458-0706DF003C18}"/>
                    </a:ext>
                  </a:extLst>
                </p:cNvPr>
                <p:cNvSpPr/>
                <p:nvPr/>
              </p:nvSpPr>
              <p:spPr>
                <a:xfrm>
                  <a:off x="-297639" y="2172900"/>
                  <a:ext cx="803598" cy="1023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7" h="7294" extrusionOk="0">
                      <a:moveTo>
                        <a:pt x="773" y="265"/>
                      </a:moveTo>
                      <a:lnTo>
                        <a:pt x="730" y="286"/>
                      </a:lnTo>
                      <a:lnTo>
                        <a:pt x="730" y="286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773" y="265"/>
                      </a:lnTo>
                      <a:close/>
                      <a:moveTo>
                        <a:pt x="2777" y="1"/>
                      </a:moveTo>
                      <a:lnTo>
                        <a:pt x="2644" y="22"/>
                      </a:lnTo>
                      <a:lnTo>
                        <a:pt x="1698" y="239"/>
                      </a:lnTo>
                      <a:lnTo>
                        <a:pt x="1365" y="175"/>
                      </a:lnTo>
                      <a:lnTo>
                        <a:pt x="1233" y="154"/>
                      </a:lnTo>
                      <a:lnTo>
                        <a:pt x="1148" y="175"/>
                      </a:lnTo>
                      <a:lnTo>
                        <a:pt x="995" y="218"/>
                      </a:lnTo>
                      <a:lnTo>
                        <a:pt x="766" y="277"/>
                      </a:lnTo>
                      <a:lnTo>
                        <a:pt x="766" y="277"/>
                      </a:lnTo>
                      <a:lnTo>
                        <a:pt x="175" y="1386"/>
                      </a:lnTo>
                      <a:lnTo>
                        <a:pt x="1" y="3501"/>
                      </a:lnTo>
                      <a:cubicBezTo>
                        <a:pt x="1" y="3501"/>
                        <a:pt x="440" y="3501"/>
                        <a:pt x="466" y="3744"/>
                      </a:cubicBezTo>
                      <a:cubicBezTo>
                        <a:pt x="551" y="4183"/>
                        <a:pt x="598" y="5129"/>
                        <a:pt x="419" y="6848"/>
                      </a:cubicBezTo>
                      <a:cubicBezTo>
                        <a:pt x="397" y="6874"/>
                        <a:pt x="397" y="6916"/>
                        <a:pt x="419" y="6959"/>
                      </a:cubicBezTo>
                      <a:lnTo>
                        <a:pt x="419" y="7138"/>
                      </a:lnTo>
                      <a:cubicBezTo>
                        <a:pt x="508" y="7159"/>
                        <a:pt x="598" y="7181"/>
                        <a:pt x="683" y="7181"/>
                      </a:cubicBezTo>
                      <a:cubicBezTo>
                        <a:pt x="1086" y="7261"/>
                        <a:pt x="1489" y="7293"/>
                        <a:pt x="1879" y="7293"/>
                      </a:cubicBezTo>
                      <a:cubicBezTo>
                        <a:pt x="2236" y="7293"/>
                        <a:pt x="2583" y="7266"/>
                        <a:pt x="2909" y="7223"/>
                      </a:cubicBezTo>
                      <a:cubicBezTo>
                        <a:pt x="2999" y="7223"/>
                        <a:pt x="3083" y="7202"/>
                        <a:pt x="3173" y="7181"/>
                      </a:cubicBezTo>
                      <a:cubicBezTo>
                        <a:pt x="4141" y="7048"/>
                        <a:pt x="4960" y="6763"/>
                        <a:pt x="5357" y="6583"/>
                      </a:cubicBezTo>
                      <a:cubicBezTo>
                        <a:pt x="5552" y="6520"/>
                        <a:pt x="5684" y="6345"/>
                        <a:pt x="5684" y="6123"/>
                      </a:cubicBezTo>
                      <a:cubicBezTo>
                        <a:pt x="5727" y="5156"/>
                        <a:pt x="5706" y="2332"/>
                        <a:pt x="4474" y="1032"/>
                      </a:cubicBezTo>
                      <a:cubicBezTo>
                        <a:pt x="4119" y="662"/>
                        <a:pt x="3681" y="371"/>
                        <a:pt x="3326" y="197"/>
                      </a:cubicBezTo>
                      <a:cubicBezTo>
                        <a:pt x="3242" y="154"/>
                        <a:pt x="3152" y="107"/>
                        <a:pt x="3083" y="85"/>
                      </a:cubicBezTo>
                      <a:cubicBezTo>
                        <a:pt x="2999" y="64"/>
                        <a:pt x="2930" y="43"/>
                        <a:pt x="2866" y="22"/>
                      </a:cubicBezTo>
                      <a:cubicBezTo>
                        <a:pt x="2798" y="1"/>
                        <a:pt x="2777" y="1"/>
                        <a:pt x="27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1689;p50">
                  <a:extLst>
                    <a:ext uri="{FF2B5EF4-FFF2-40B4-BE49-F238E27FC236}">
                      <a16:creationId xmlns:a16="http://schemas.microsoft.com/office/drawing/2014/main" id="{B777719F-E99B-1B20-4489-656F615BCAB2}"/>
                    </a:ext>
                  </a:extLst>
                </p:cNvPr>
                <p:cNvSpPr/>
                <p:nvPr/>
              </p:nvSpPr>
              <p:spPr>
                <a:xfrm>
                  <a:off x="-316161" y="2391800"/>
                  <a:ext cx="49813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3485" extrusionOk="0">
                      <a:moveTo>
                        <a:pt x="286" y="1"/>
                      </a:moveTo>
                      <a:cubicBezTo>
                        <a:pt x="286" y="1"/>
                        <a:pt x="91" y="2073"/>
                        <a:pt x="1" y="3485"/>
                      </a:cubicBezTo>
                      <a:lnTo>
                        <a:pt x="69" y="3485"/>
                      </a:lnTo>
                      <a:cubicBezTo>
                        <a:pt x="112" y="2776"/>
                        <a:pt x="175" y="1920"/>
                        <a:pt x="244" y="1217"/>
                      </a:cubicBezTo>
                      <a:cubicBezTo>
                        <a:pt x="265" y="883"/>
                        <a:pt x="307" y="577"/>
                        <a:pt x="334" y="355"/>
                      </a:cubicBezTo>
                      <a:cubicBezTo>
                        <a:pt x="355" y="159"/>
                        <a:pt x="355" y="27"/>
                        <a:pt x="355" y="27"/>
                      </a:cubicBez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1690;p50">
                  <a:extLst>
                    <a:ext uri="{FF2B5EF4-FFF2-40B4-BE49-F238E27FC236}">
                      <a16:creationId xmlns:a16="http://schemas.microsoft.com/office/drawing/2014/main" id="{3E8D3A81-14E0-8CD1-FDE7-198F16BE988E}"/>
                    </a:ext>
                  </a:extLst>
                </p:cNvPr>
                <p:cNvSpPr/>
                <p:nvPr/>
              </p:nvSpPr>
              <p:spPr>
                <a:xfrm>
                  <a:off x="-328790" y="2769402"/>
                  <a:ext cx="189288" cy="40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" h="2898" extrusionOk="0">
                      <a:moveTo>
                        <a:pt x="202" y="1"/>
                      </a:moveTo>
                      <a:cubicBezTo>
                        <a:pt x="202" y="1"/>
                        <a:pt x="1" y="1719"/>
                        <a:pt x="27" y="2200"/>
                      </a:cubicBezTo>
                      <a:cubicBezTo>
                        <a:pt x="48" y="2665"/>
                        <a:pt x="334" y="2776"/>
                        <a:pt x="773" y="2887"/>
                      </a:cubicBezTo>
                      <a:cubicBezTo>
                        <a:pt x="804" y="2894"/>
                        <a:pt x="833" y="2898"/>
                        <a:pt x="861" y="2898"/>
                      </a:cubicBezTo>
                      <a:cubicBezTo>
                        <a:pt x="1252" y="2898"/>
                        <a:pt x="1349" y="2248"/>
                        <a:pt x="1349" y="2248"/>
                      </a:cubicBezTo>
                      <a:lnTo>
                        <a:pt x="1217" y="244"/>
                      </a:lnTo>
                      <a:lnTo>
                        <a:pt x="2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1691;p50">
                  <a:extLst>
                    <a:ext uri="{FF2B5EF4-FFF2-40B4-BE49-F238E27FC236}">
                      <a16:creationId xmlns:a16="http://schemas.microsoft.com/office/drawing/2014/main" id="{ADA4843D-81B8-D886-79A9-D2D9F9A7A98D}"/>
                    </a:ext>
                  </a:extLst>
                </p:cNvPr>
                <p:cNvSpPr/>
                <p:nvPr/>
              </p:nvSpPr>
              <p:spPr>
                <a:xfrm>
                  <a:off x="-300586" y="2833949"/>
                  <a:ext cx="265761" cy="8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" h="620" extrusionOk="0">
                      <a:moveTo>
                        <a:pt x="1" y="1"/>
                      </a:moveTo>
                      <a:cubicBezTo>
                        <a:pt x="133" y="112"/>
                        <a:pt x="265" y="201"/>
                        <a:pt x="418" y="265"/>
                      </a:cubicBezTo>
                      <a:cubicBezTo>
                        <a:pt x="572" y="355"/>
                        <a:pt x="725" y="397"/>
                        <a:pt x="905" y="466"/>
                      </a:cubicBezTo>
                      <a:cubicBezTo>
                        <a:pt x="1058" y="508"/>
                        <a:pt x="1211" y="550"/>
                        <a:pt x="1386" y="577"/>
                      </a:cubicBezTo>
                      <a:cubicBezTo>
                        <a:pt x="1566" y="619"/>
                        <a:pt x="1719" y="619"/>
                        <a:pt x="1893" y="619"/>
                      </a:cubicBezTo>
                      <a:cubicBezTo>
                        <a:pt x="1809" y="598"/>
                        <a:pt x="1719" y="598"/>
                        <a:pt x="1650" y="577"/>
                      </a:cubicBezTo>
                      <a:lnTo>
                        <a:pt x="1518" y="550"/>
                      </a:lnTo>
                      <a:lnTo>
                        <a:pt x="1386" y="529"/>
                      </a:lnTo>
                      <a:cubicBezTo>
                        <a:pt x="1233" y="487"/>
                        <a:pt x="1079" y="445"/>
                        <a:pt x="926" y="397"/>
                      </a:cubicBezTo>
                      <a:cubicBezTo>
                        <a:pt x="751" y="355"/>
                        <a:pt x="593" y="286"/>
                        <a:pt x="440" y="223"/>
                      </a:cubicBezTo>
                      <a:cubicBezTo>
                        <a:pt x="286" y="154"/>
                        <a:pt x="133" y="90"/>
                        <a:pt x="1" y="1"/>
                      </a:cubicBezTo>
                      <a:close/>
                    </a:path>
                  </a:pathLst>
                </a:custGeom>
                <a:solidFill>
                  <a:srgbClr val="F388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1692;p50">
                  <a:extLst>
                    <a:ext uri="{FF2B5EF4-FFF2-40B4-BE49-F238E27FC236}">
                      <a16:creationId xmlns:a16="http://schemas.microsoft.com/office/drawing/2014/main" id="{B07983DF-8FCB-9DC0-233F-6FA90F21FADA}"/>
                    </a:ext>
                  </a:extLst>
                </p:cNvPr>
                <p:cNvSpPr/>
                <p:nvPr/>
              </p:nvSpPr>
              <p:spPr>
                <a:xfrm>
                  <a:off x="-109188" y="2036508"/>
                  <a:ext cx="201215" cy="253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1809" extrusionOk="0">
                      <a:moveTo>
                        <a:pt x="1169" y="0"/>
                      </a:moveTo>
                      <a:lnTo>
                        <a:pt x="112" y="465"/>
                      </a:lnTo>
                      <a:lnTo>
                        <a:pt x="69" y="1057"/>
                      </a:lnTo>
                      <a:cubicBezTo>
                        <a:pt x="69" y="1057"/>
                        <a:pt x="48" y="1079"/>
                        <a:pt x="1" y="1105"/>
                      </a:cubicBezTo>
                      <a:lnTo>
                        <a:pt x="154" y="1412"/>
                      </a:lnTo>
                      <a:lnTo>
                        <a:pt x="376" y="1808"/>
                      </a:lnTo>
                      <a:lnTo>
                        <a:pt x="815" y="1454"/>
                      </a:lnTo>
                      <a:lnTo>
                        <a:pt x="1434" y="973"/>
                      </a:lnTo>
                      <a:cubicBezTo>
                        <a:pt x="1391" y="946"/>
                        <a:pt x="1391" y="925"/>
                        <a:pt x="1370" y="883"/>
                      </a:cubicBezTo>
                      <a:cubicBezTo>
                        <a:pt x="1301" y="661"/>
                        <a:pt x="1169" y="0"/>
                        <a:pt x="1169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1693;p50">
                  <a:extLst>
                    <a:ext uri="{FF2B5EF4-FFF2-40B4-BE49-F238E27FC236}">
                      <a16:creationId xmlns:a16="http://schemas.microsoft.com/office/drawing/2014/main" id="{DAF3A4F7-5230-DB11-35E1-99CF90B4C8C1}"/>
                    </a:ext>
                  </a:extLst>
                </p:cNvPr>
                <p:cNvSpPr/>
                <p:nvPr/>
              </p:nvSpPr>
              <p:spPr>
                <a:xfrm>
                  <a:off x="-133604" y="1916113"/>
                  <a:ext cx="219737" cy="196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402" extrusionOk="0">
                      <a:moveTo>
                        <a:pt x="945" y="0"/>
                      </a:moveTo>
                      <a:cubicBezTo>
                        <a:pt x="906" y="0"/>
                        <a:pt x="862" y="7"/>
                        <a:pt x="814" y="23"/>
                      </a:cubicBezTo>
                      <a:cubicBezTo>
                        <a:pt x="619" y="65"/>
                        <a:pt x="43" y="176"/>
                        <a:pt x="21" y="218"/>
                      </a:cubicBezTo>
                      <a:cubicBezTo>
                        <a:pt x="0" y="245"/>
                        <a:pt x="21" y="615"/>
                        <a:pt x="21" y="726"/>
                      </a:cubicBezTo>
                      <a:cubicBezTo>
                        <a:pt x="3" y="856"/>
                        <a:pt x="1" y="1402"/>
                        <a:pt x="580" y="1402"/>
                      </a:cubicBezTo>
                      <a:cubicBezTo>
                        <a:pt x="682" y="1402"/>
                        <a:pt x="804" y="1384"/>
                        <a:pt x="947" y="1344"/>
                      </a:cubicBezTo>
                      <a:cubicBezTo>
                        <a:pt x="1280" y="1255"/>
                        <a:pt x="1385" y="1011"/>
                        <a:pt x="1343" y="858"/>
                      </a:cubicBezTo>
                      <a:cubicBezTo>
                        <a:pt x="1475" y="837"/>
                        <a:pt x="1565" y="662"/>
                        <a:pt x="1497" y="509"/>
                      </a:cubicBezTo>
                      <a:cubicBezTo>
                        <a:pt x="1454" y="351"/>
                        <a:pt x="1280" y="308"/>
                        <a:pt x="1280" y="308"/>
                      </a:cubicBezTo>
                      <a:lnTo>
                        <a:pt x="1148" y="65"/>
                      </a:lnTo>
                      <a:cubicBezTo>
                        <a:pt x="1148" y="65"/>
                        <a:pt x="1070" y="0"/>
                        <a:pt x="945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1694;p50">
                  <a:extLst>
                    <a:ext uri="{FF2B5EF4-FFF2-40B4-BE49-F238E27FC236}">
                      <a16:creationId xmlns:a16="http://schemas.microsoft.com/office/drawing/2014/main" id="{AB3CD772-40EC-9416-4442-E233DA92DDDE}"/>
                    </a:ext>
                  </a:extLst>
                </p:cNvPr>
                <p:cNvSpPr/>
                <p:nvPr/>
              </p:nvSpPr>
              <p:spPr>
                <a:xfrm>
                  <a:off x="-204887" y="1828132"/>
                  <a:ext cx="309540" cy="22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622" extrusionOk="0">
                      <a:moveTo>
                        <a:pt x="1143" y="0"/>
                      </a:moveTo>
                      <a:cubicBezTo>
                        <a:pt x="969" y="0"/>
                        <a:pt x="786" y="72"/>
                        <a:pt x="619" y="274"/>
                      </a:cubicBezTo>
                      <a:cubicBezTo>
                        <a:pt x="466" y="296"/>
                        <a:pt x="202" y="385"/>
                        <a:pt x="223" y="761"/>
                      </a:cubicBezTo>
                      <a:cubicBezTo>
                        <a:pt x="112" y="935"/>
                        <a:pt x="1" y="1136"/>
                        <a:pt x="154" y="1464"/>
                      </a:cubicBezTo>
                      <a:cubicBezTo>
                        <a:pt x="207" y="1582"/>
                        <a:pt x="305" y="1621"/>
                        <a:pt x="389" y="1621"/>
                      </a:cubicBezTo>
                      <a:cubicBezTo>
                        <a:pt x="450" y="1621"/>
                        <a:pt x="503" y="1601"/>
                        <a:pt x="529" y="1575"/>
                      </a:cubicBezTo>
                      <a:lnTo>
                        <a:pt x="529" y="1353"/>
                      </a:lnTo>
                      <a:cubicBezTo>
                        <a:pt x="529" y="1353"/>
                        <a:pt x="529" y="935"/>
                        <a:pt x="640" y="893"/>
                      </a:cubicBezTo>
                      <a:cubicBezTo>
                        <a:pt x="663" y="883"/>
                        <a:pt x="704" y="880"/>
                        <a:pt x="757" y="880"/>
                      </a:cubicBezTo>
                      <a:cubicBezTo>
                        <a:pt x="858" y="880"/>
                        <a:pt x="1004" y="892"/>
                        <a:pt x="1145" y="892"/>
                      </a:cubicBezTo>
                      <a:cubicBezTo>
                        <a:pt x="1295" y="892"/>
                        <a:pt x="1441" y="879"/>
                        <a:pt x="1523" y="824"/>
                      </a:cubicBezTo>
                      <a:cubicBezTo>
                        <a:pt x="1540" y="808"/>
                        <a:pt x="1556" y="801"/>
                        <a:pt x="1569" y="801"/>
                      </a:cubicBezTo>
                      <a:cubicBezTo>
                        <a:pt x="1592" y="801"/>
                        <a:pt x="1608" y="819"/>
                        <a:pt x="1608" y="845"/>
                      </a:cubicBezTo>
                      <a:cubicBezTo>
                        <a:pt x="1656" y="978"/>
                        <a:pt x="1698" y="1178"/>
                        <a:pt x="1740" y="1221"/>
                      </a:cubicBezTo>
                      <a:cubicBezTo>
                        <a:pt x="1740" y="1136"/>
                        <a:pt x="1761" y="1046"/>
                        <a:pt x="1872" y="1046"/>
                      </a:cubicBezTo>
                      <a:cubicBezTo>
                        <a:pt x="1885" y="1043"/>
                        <a:pt x="1896" y="1042"/>
                        <a:pt x="1906" y="1042"/>
                      </a:cubicBezTo>
                      <a:cubicBezTo>
                        <a:pt x="1973" y="1042"/>
                        <a:pt x="2005" y="1095"/>
                        <a:pt x="2005" y="1136"/>
                      </a:cubicBezTo>
                      <a:cubicBezTo>
                        <a:pt x="2026" y="1178"/>
                        <a:pt x="2073" y="1289"/>
                        <a:pt x="1962" y="1422"/>
                      </a:cubicBezTo>
                      <a:cubicBezTo>
                        <a:pt x="2052" y="1353"/>
                        <a:pt x="2205" y="1242"/>
                        <a:pt x="2205" y="935"/>
                      </a:cubicBezTo>
                      <a:cubicBezTo>
                        <a:pt x="2185" y="617"/>
                        <a:pt x="2060" y="295"/>
                        <a:pt x="1787" y="295"/>
                      </a:cubicBezTo>
                      <a:cubicBezTo>
                        <a:pt x="1779" y="295"/>
                        <a:pt x="1770" y="295"/>
                        <a:pt x="1761" y="296"/>
                      </a:cubicBezTo>
                      <a:cubicBezTo>
                        <a:pt x="1644" y="165"/>
                        <a:pt x="1405" y="0"/>
                        <a:pt x="11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1695;p50">
                  <a:extLst>
                    <a:ext uri="{FF2B5EF4-FFF2-40B4-BE49-F238E27FC236}">
                      <a16:creationId xmlns:a16="http://schemas.microsoft.com/office/drawing/2014/main" id="{BA110694-25DB-9525-BDC4-25FB874CFFA3}"/>
                    </a:ext>
                  </a:extLst>
                </p:cNvPr>
                <p:cNvSpPr/>
                <p:nvPr/>
              </p:nvSpPr>
              <p:spPr>
                <a:xfrm>
                  <a:off x="-93612" y="1822239"/>
                  <a:ext cx="135968" cy="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338" extrusionOk="0">
                      <a:moveTo>
                        <a:pt x="619" y="31"/>
                      </a:moveTo>
                      <a:lnTo>
                        <a:pt x="641" y="52"/>
                      </a:lnTo>
                      <a:lnTo>
                        <a:pt x="683" y="52"/>
                      </a:lnTo>
                      <a:lnTo>
                        <a:pt x="641" y="31"/>
                      </a:lnTo>
                      <a:close/>
                      <a:moveTo>
                        <a:pt x="451" y="1"/>
                      </a:moveTo>
                      <a:cubicBezTo>
                        <a:pt x="388" y="1"/>
                        <a:pt x="322" y="16"/>
                        <a:pt x="244" y="31"/>
                      </a:cubicBezTo>
                      <a:cubicBezTo>
                        <a:pt x="202" y="31"/>
                        <a:pt x="154" y="52"/>
                        <a:pt x="112" y="73"/>
                      </a:cubicBezTo>
                      <a:cubicBezTo>
                        <a:pt x="70" y="94"/>
                        <a:pt x="22" y="121"/>
                        <a:pt x="1" y="163"/>
                      </a:cubicBezTo>
                      <a:cubicBezTo>
                        <a:pt x="43" y="142"/>
                        <a:pt x="91" y="121"/>
                        <a:pt x="133" y="121"/>
                      </a:cubicBezTo>
                      <a:lnTo>
                        <a:pt x="265" y="73"/>
                      </a:lnTo>
                      <a:cubicBezTo>
                        <a:pt x="355" y="52"/>
                        <a:pt x="440" y="31"/>
                        <a:pt x="529" y="31"/>
                      </a:cubicBezTo>
                      <a:lnTo>
                        <a:pt x="619" y="31"/>
                      </a:lnTo>
                      <a:cubicBezTo>
                        <a:pt x="598" y="10"/>
                        <a:pt x="572" y="10"/>
                        <a:pt x="529" y="10"/>
                      </a:cubicBezTo>
                      <a:cubicBezTo>
                        <a:pt x="503" y="4"/>
                        <a:pt x="477" y="1"/>
                        <a:pt x="451" y="1"/>
                      </a:cubicBezTo>
                      <a:close/>
                      <a:moveTo>
                        <a:pt x="683" y="52"/>
                      </a:moveTo>
                      <a:lnTo>
                        <a:pt x="704" y="73"/>
                      </a:lnTo>
                      <a:cubicBezTo>
                        <a:pt x="704" y="73"/>
                        <a:pt x="730" y="73"/>
                        <a:pt x="730" y="94"/>
                      </a:cubicBezTo>
                      <a:lnTo>
                        <a:pt x="773" y="121"/>
                      </a:lnTo>
                      <a:lnTo>
                        <a:pt x="794" y="142"/>
                      </a:lnTo>
                      <a:cubicBezTo>
                        <a:pt x="863" y="184"/>
                        <a:pt x="926" y="253"/>
                        <a:pt x="968" y="338"/>
                      </a:cubicBezTo>
                      <a:cubicBezTo>
                        <a:pt x="947" y="253"/>
                        <a:pt x="884" y="163"/>
                        <a:pt x="815" y="94"/>
                      </a:cubicBezTo>
                      <a:lnTo>
                        <a:pt x="773" y="73"/>
                      </a:lnTo>
                      <a:lnTo>
                        <a:pt x="752" y="73"/>
                      </a:lnTo>
                      <a:cubicBezTo>
                        <a:pt x="730" y="52"/>
                        <a:pt x="704" y="52"/>
                        <a:pt x="683" y="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1696;p50">
                  <a:extLst>
                    <a:ext uri="{FF2B5EF4-FFF2-40B4-BE49-F238E27FC236}">
                      <a16:creationId xmlns:a16="http://schemas.microsoft.com/office/drawing/2014/main" id="{9A5AF8DB-A755-10CD-603A-595D3EB49E53}"/>
                    </a:ext>
                  </a:extLst>
                </p:cNvPr>
                <p:cNvSpPr/>
                <p:nvPr/>
              </p:nvSpPr>
              <p:spPr>
                <a:xfrm>
                  <a:off x="-183277" y="1859424"/>
                  <a:ext cx="71281" cy="8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602" extrusionOk="0">
                      <a:moveTo>
                        <a:pt x="440" y="1"/>
                      </a:moveTo>
                      <a:cubicBezTo>
                        <a:pt x="383" y="1"/>
                        <a:pt x="336" y="20"/>
                        <a:pt x="286" y="51"/>
                      </a:cubicBezTo>
                      <a:cubicBezTo>
                        <a:pt x="243" y="51"/>
                        <a:pt x="222" y="73"/>
                        <a:pt x="201" y="94"/>
                      </a:cubicBezTo>
                      <a:cubicBezTo>
                        <a:pt x="180" y="120"/>
                        <a:pt x="153" y="120"/>
                        <a:pt x="153" y="141"/>
                      </a:cubicBezTo>
                      <a:cubicBezTo>
                        <a:pt x="180" y="141"/>
                        <a:pt x="180" y="120"/>
                        <a:pt x="201" y="120"/>
                      </a:cubicBezTo>
                      <a:cubicBezTo>
                        <a:pt x="222" y="94"/>
                        <a:pt x="222" y="94"/>
                        <a:pt x="243" y="94"/>
                      </a:cubicBezTo>
                      <a:cubicBezTo>
                        <a:pt x="264" y="94"/>
                        <a:pt x="286" y="73"/>
                        <a:pt x="286" y="73"/>
                      </a:cubicBezTo>
                      <a:cubicBezTo>
                        <a:pt x="354" y="51"/>
                        <a:pt x="418" y="30"/>
                        <a:pt x="508" y="9"/>
                      </a:cubicBezTo>
                      <a:cubicBezTo>
                        <a:pt x="484" y="3"/>
                        <a:pt x="461" y="1"/>
                        <a:pt x="440" y="1"/>
                      </a:cubicBezTo>
                      <a:close/>
                      <a:moveTo>
                        <a:pt x="153" y="141"/>
                      </a:moveTo>
                      <a:cubicBezTo>
                        <a:pt x="132" y="141"/>
                        <a:pt x="111" y="162"/>
                        <a:pt x="111" y="184"/>
                      </a:cubicBezTo>
                      <a:cubicBezTo>
                        <a:pt x="48" y="226"/>
                        <a:pt x="0" y="295"/>
                        <a:pt x="0" y="384"/>
                      </a:cubicBezTo>
                      <a:lnTo>
                        <a:pt x="0" y="490"/>
                      </a:lnTo>
                      <a:cubicBezTo>
                        <a:pt x="0" y="517"/>
                        <a:pt x="21" y="559"/>
                        <a:pt x="21" y="601"/>
                      </a:cubicBezTo>
                      <a:cubicBezTo>
                        <a:pt x="48" y="559"/>
                        <a:pt x="21" y="517"/>
                        <a:pt x="48" y="490"/>
                      </a:cubicBezTo>
                      <a:lnTo>
                        <a:pt x="48" y="384"/>
                      </a:lnTo>
                      <a:cubicBezTo>
                        <a:pt x="48" y="337"/>
                        <a:pt x="69" y="316"/>
                        <a:pt x="69" y="273"/>
                      </a:cubicBezTo>
                      <a:cubicBezTo>
                        <a:pt x="90" y="252"/>
                        <a:pt x="111" y="226"/>
                        <a:pt x="132" y="184"/>
                      </a:cubicBezTo>
                      <a:cubicBezTo>
                        <a:pt x="132" y="184"/>
                        <a:pt x="132" y="162"/>
                        <a:pt x="153" y="1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1697;p50">
                  <a:extLst>
                    <a:ext uri="{FF2B5EF4-FFF2-40B4-BE49-F238E27FC236}">
                      <a16:creationId xmlns:a16="http://schemas.microsoft.com/office/drawing/2014/main" id="{08E0AB3E-3503-A682-790A-C1A68EF82C39}"/>
                    </a:ext>
                  </a:extLst>
                </p:cNvPr>
                <p:cNvSpPr/>
                <p:nvPr/>
              </p:nvSpPr>
              <p:spPr>
                <a:xfrm>
                  <a:off x="-155213" y="2191562"/>
                  <a:ext cx="98924" cy="175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254" extrusionOk="0">
                      <a:moveTo>
                        <a:pt x="329" y="0"/>
                      </a:moveTo>
                      <a:lnTo>
                        <a:pt x="1" y="85"/>
                      </a:lnTo>
                      <a:lnTo>
                        <a:pt x="244" y="1253"/>
                      </a:lnTo>
                      <a:lnTo>
                        <a:pt x="704" y="703"/>
                      </a:lnTo>
                      <a:lnTo>
                        <a:pt x="3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1698;p50">
                  <a:extLst>
                    <a:ext uri="{FF2B5EF4-FFF2-40B4-BE49-F238E27FC236}">
                      <a16:creationId xmlns:a16="http://schemas.microsoft.com/office/drawing/2014/main" id="{A7761DEB-E7E9-E6E6-C04A-892B0CEEBC86}"/>
                    </a:ext>
                  </a:extLst>
                </p:cNvPr>
                <p:cNvSpPr/>
                <p:nvPr/>
              </p:nvSpPr>
              <p:spPr>
                <a:xfrm>
                  <a:off x="-56427" y="2172900"/>
                  <a:ext cx="204162" cy="19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408" extrusionOk="0">
                      <a:moveTo>
                        <a:pt x="1058" y="1"/>
                      </a:moveTo>
                      <a:lnTo>
                        <a:pt x="0" y="836"/>
                      </a:lnTo>
                      <a:lnTo>
                        <a:pt x="376" y="1407"/>
                      </a:lnTo>
                      <a:cubicBezTo>
                        <a:pt x="376" y="1407"/>
                        <a:pt x="1232" y="440"/>
                        <a:pt x="1454" y="133"/>
                      </a:cubicBezTo>
                      <a:cubicBezTo>
                        <a:pt x="1280" y="43"/>
                        <a:pt x="1058" y="1"/>
                        <a:pt x="10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1699;p50">
                  <a:extLst>
                    <a:ext uri="{FF2B5EF4-FFF2-40B4-BE49-F238E27FC236}">
                      <a16:creationId xmlns:a16="http://schemas.microsoft.com/office/drawing/2014/main" id="{4A484D84-D257-EC03-BD6B-F247DB417B89}"/>
                    </a:ext>
                  </a:extLst>
                </p:cNvPr>
                <p:cNvSpPr/>
                <p:nvPr/>
              </p:nvSpPr>
              <p:spPr>
                <a:xfrm>
                  <a:off x="-591331" y="2485113"/>
                  <a:ext cx="328624" cy="34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461" extrusionOk="0">
                      <a:moveTo>
                        <a:pt x="1434" y="0"/>
                      </a:moveTo>
                      <a:cubicBezTo>
                        <a:pt x="1400" y="0"/>
                        <a:pt x="1369" y="16"/>
                        <a:pt x="1343" y="65"/>
                      </a:cubicBezTo>
                      <a:cubicBezTo>
                        <a:pt x="1280" y="176"/>
                        <a:pt x="1211" y="329"/>
                        <a:pt x="1169" y="483"/>
                      </a:cubicBezTo>
                      <a:cubicBezTo>
                        <a:pt x="1126" y="462"/>
                        <a:pt x="661" y="129"/>
                        <a:pt x="598" y="107"/>
                      </a:cubicBezTo>
                      <a:cubicBezTo>
                        <a:pt x="590" y="106"/>
                        <a:pt x="582" y="105"/>
                        <a:pt x="575" y="105"/>
                      </a:cubicBezTo>
                      <a:cubicBezTo>
                        <a:pt x="493" y="105"/>
                        <a:pt x="418" y="201"/>
                        <a:pt x="418" y="240"/>
                      </a:cubicBezTo>
                      <a:cubicBezTo>
                        <a:pt x="397" y="287"/>
                        <a:pt x="418" y="329"/>
                        <a:pt x="444" y="372"/>
                      </a:cubicBezTo>
                      <a:cubicBezTo>
                        <a:pt x="437" y="370"/>
                        <a:pt x="430" y="369"/>
                        <a:pt x="424" y="369"/>
                      </a:cubicBezTo>
                      <a:cubicBezTo>
                        <a:pt x="363" y="369"/>
                        <a:pt x="309" y="447"/>
                        <a:pt x="286" y="504"/>
                      </a:cubicBezTo>
                      <a:cubicBezTo>
                        <a:pt x="265" y="573"/>
                        <a:pt x="243" y="636"/>
                        <a:pt x="286" y="684"/>
                      </a:cubicBezTo>
                      <a:cubicBezTo>
                        <a:pt x="222" y="684"/>
                        <a:pt x="180" y="726"/>
                        <a:pt x="154" y="789"/>
                      </a:cubicBezTo>
                      <a:cubicBezTo>
                        <a:pt x="111" y="858"/>
                        <a:pt x="132" y="969"/>
                        <a:pt x="180" y="990"/>
                      </a:cubicBezTo>
                      <a:cubicBezTo>
                        <a:pt x="180" y="990"/>
                        <a:pt x="111" y="1012"/>
                        <a:pt x="90" y="1054"/>
                      </a:cubicBezTo>
                      <a:cubicBezTo>
                        <a:pt x="48" y="1123"/>
                        <a:pt x="0" y="1212"/>
                        <a:pt x="132" y="1318"/>
                      </a:cubicBezTo>
                      <a:cubicBezTo>
                        <a:pt x="243" y="1408"/>
                        <a:pt x="354" y="1477"/>
                        <a:pt x="577" y="1630"/>
                      </a:cubicBezTo>
                      <a:cubicBezTo>
                        <a:pt x="793" y="1783"/>
                        <a:pt x="904" y="1826"/>
                        <a:pt x="1015" y="1826"/>
                      </a:cubicBezTo>
                      <a:cubicBezTo>
                        <a:pt x="1079" y="1937"/>
                        <a:pt x="1237" y="2159"/>
                        <a:pt x="1523" y="2444"/>
                      </a:cubicBezTo>
                      <a:cubicBezTo>
                        <a:pt x="1532" y="2455"/>
                        <a:pt x="1544" y="2460"/>
                        <a:pt x="1558" y="2460"/>
                      </a:cubicBezTo>
                      <a:cubicBezTo>
                        <a:pt x="1758" y="2460"/>
                        <a:pt x="2342" y="1306"/>
                        <a:pt x="2094" y="1123"/>
                      </a:cubicBezTo>
                      <a:cubicBezTo>
                        <a:pt x="1787" y="900"/>
                        <a:pt x="1544" y="705"/>
                        <a:pt x="1523" y="684"/>
                      </a:cubicBezTo>
                      <a:cubicBezTo>
                        <a:pt x="1475" y="657"/>
                        <a:pt x="1544" y="594"/>
                        <a:pt x="1586" y="372"/>
                      </a:cubicBezTo>
                      <a:cubicBezTo>
                        <a:pt x="1676" y="65"/>
                        <a:pt x="1565" y="44"/>
                        <a:pt x="1523" y="23"/>
                      </a:cubicBezTo>
                      <a:cubicBezTo>
                        <a:pt x="1492" y="11"/>
                        <a:pt x="1462" y="0"/>
                        <a:pt x="1434" y="0"/>
                      </a:cubicBezTo>
                      <a:close/>
                    </a:path>
                  </a:pathLst>
                </a:custGeom>
                <a:solidFill>
                  <a:srgbClr val="FCBA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1700;p50">
                  <a:extLst>
                    <a:ext uri="{FF2B5EF4-FFF2-40B4-BE49-F238E27FC236}">
                      <a16:creationId xmlns:a16="http://schemas.microsoft.com/office/drawing/2014/main" id="{634AE0F1-1C61-9848-8082-D64C15EB2F6C}"/>
                    </a:ext>
                  </a:extLst>
                </p:cNvPr>
                <p:cNvSpPr/>
                <p:nvPr/>
              </p:nvSpPr>
              <p:spPr>
                <a:xfrm>
                  <a:off x="-414807" y="2302836"/>
                  <a:ext cx="877826" cy="672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6" h="4796" extrusionOk="0">
                      <a:moveTo>
                        <a:pt x="4050" y="0"/>
                      </a:moveTo>
                      <a:cubicBezTo>
                        <a:pt x="4050" y="0"/>
                        <a:pt x="3326" y="1586"/>
                        <a:pt x="2993" y="1803"/>
                      </a:cubicBezTo>
                      <a:cubicBezTo>
                        <a:pt x="2930" y="1885"/>
                        <a:pt x="2443" y="2461"/>
                        <a:pt x="1580" y="2461"/>
                      </a:cubicBezTo>
                      <a:cubicBezTo>
                        <a:pt x="1276" y="2461"/>
                        <a:pt x="925" y="2390"/>
                        <a:pt x="529" y="2199"/>
                      </a:cubicBezTo>
                      <a:cubicBezTo>
                        <a:pt x="529" y="2199"/>
                        <a:pt x="460" y="3125"/>
                        <a:pt x="1" y="3479"/>
                      </a:cubicBezTo>
                      <a:cubicBezTo>
                        <a:pt x="234" y="3804"/>
                        <a:pt x="1412" y="4796"/>
                        <a:pt x="2871" y="4796"/>
                      </a:cubicBezTo>
                      <a:cubicBezTo>
                        <a:pt x="3597" y="4796"/>
                        <a:pt x="4393" y="4550"/>
                        <a:pt x="5176" y="3854"/>
                      </a:cubicBezTo>
                      <a:cubicBezTo>
                        <a:pt x="5198" y="3854"/>
                        <a:pt x="6255" y="2993"/>
                        <a:pt x="6234" y="2575"/>
                      </a:cubicBezTo>
                      <a:lnTo>
                        <a:pt x="405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1701;p50">
                  <a:extLst>
                    <a:ext uri="{FF2B5EF4-FFF2-40B4-BE49-F238E27FC236}">
                      <a16:creationId xmlns:a16="http://schemas.microsoft.com/office/drawing/2014/main" id="{0EABE009-C190-5BD6-A096-D8666FF64714}"/>
                    </a:ext>
                  </a:extLst>
                </p:cNvPr>
                <p:cNvSpPr/>
                <p:nvPr/>
              </p:nvSpPr>
              <p:spPr>
                <a:xfrm>
                  <a:off x="-421542" y="2762807"/>
                  <a:ext cx="807387" cy="216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4" h="1544" extrusionOk="0">
                      <a:moveTo>
                        <a:pt x="5711" y="0"/>
                      </a:moveTo>
                      <a:cubicBezTo>
                        <a:pt x="5092" y="841"/>
                        <a:pt x="4077" y="1454"/>
                        <a:pt x="2999" y="1480"/>
                      </a:cubicBezTo>
                      <a:lnTo>
                        <a:pt x="2935" y="1480"/>
                      </a:lnTo>
                      <a:cubicBezTo>
                        <a:pt x="2274" y="1480"/>
                        <a:pt x="1635" y="1279"/>
                        <a:pt x="1058" y="973"/>
                      </a:cubicBezTo>
                      <a:cubicBezTo>
                        <a:pt x="842" y="841"/>
                        <a:pt x="620" y="687"/>
                        <a:pt x="424" y="529"/>
                      </a:cubicBezTo>
                      <a:cubicBezTo>
                        <a:pt x="424" y="529"/>
                        <a:pt x="376" y="508"/>
                        <a:pt x="355" y="465"/>
                      </a:cubicBezTo>
                      <a:cubicBezTo>
                        <a:pt x="313" y="423"/>
                        <a:pt x="223" y="354"/>
                        <a:pt x="181" y="291"/>
                      </a:cubicBezTo>
                      <a:cubicBezTo>
                        <a:pt x="133" y="264"/>
                        <a:pt x="112" y="243"/>
                        <a:pt x="91" y="222"/>
                      </a:cubicBezTo>
                      <a:lnTo>
                        <a:pt x="91" y="201"/>
                      </a:lnTo>
                      <a:lnTo>
                        <a:pt x="49" y="201"/>
                      </a:lnTo>
                      <a:lnTo>
                        <a:pt x="27" y="180"/>
                      </a:lnTo>
                      <a:lnTo>
                        <a:pt x="1" y="201"/>
                      </a:lnTo>
                      <a:cubicBezTo>
                        <a:pt x="1" y="222"/>
                        <a:pt x="27" y="222"/>
                        <a:pt x="27" y="222"/>
                      </a:cubicBezTo>
                      <a:cubicBezTo>
                        <a:pt x="27" y="243"/>
                        <a:pt x="27" y="243"/>
                        <a:pt x="49" y="264"/>
                      </a:cubicBezTo>
                      <a:cubicBezTo>
                        <a:pt x="70" y="312"/>
                        <a:pt x="160" y="375"/>
                        <a:pt x="223" y="444"/>
                      </a:cubicBezTo>
                      <a:cubicBezTo>
                        <a:pt x="265" y="465"/>
                        <a:pt x="292" y="508"/>
                        <a:pt x="334" y="529"/>
                      </a:cubicBezTo>
                      <a:lnTo>
                        <a:pt x="376" y="576"/>
                      </a:lnTo>
                      <a:cubicBezTo>
                        <a:pt x="577" y="751"/>
                        <a:pt x="794" y="883"/>
                        <a:pt x="1037" y="1015"/>
                      </a:cubicBezTo>
                      <a:cubicBezTo>
                        <a:pt x="1613" y="1348"/>
                        <a:pt x="2248" y="1544"/>
                        <a:pt x="2935" y="1544"/>
                      </a:cubicBezTo>
                      <a:lnTo>
                        <a:pt x="2999" y="1544"/>
                      </a:lnTo>
                      <a:cubicBezTo>
                        <a:pt x="4098" y="1523"/>
                        <a:pt x="5113" y="904"/>
                        <a:pt x="5753" y="26"/>
                      </a:cubicBezTo>
                      <a:lnTo>
                        <a:pt x="57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1702;p50">
                  <a:extLst>
                    <a:ext uri="{FF2B5EF4-FFF2-40B4-BE49-F238E27FC236}">
                      <a16:creationId xmlns:a16="http://schemas.microsoft.com/office/drawing/2014/main" id="{FA6B84EC-DC95-C896-9590-A75C932FDD77}"/>
                    </a:ext>
                  </a:extLst>
                </p:cNvPr>
                <p:cNvSpPr/>
                <p:nvPr/>
              </p:nvSpPr>
              <p:spPr>
                <a:xfrm>
                  <a:off x="-343524" y="2333146"/>
                  <a:ext cx="485218" cy="32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8" h="2296" extrusionOk="0">
                      <a:moveTo>
                        <a:pt x="3410" y="1"/>
                      </a:moveTo>
                      <a:cubicBezTo>
                        <a:pt x="3236" y="286"/>
                        <a:pt x="3040" y="841"/>
                        <a:pt x="2707" y="1323"/>
                      </a:cubicBezTo>
                      <a:cubicBezTo>
                        <a:pt x="2353" y="1809"/>
                        <a:pt x="1872" y="2206"/>
                        <a:pt x="1142" y="2227"/>
                      </a:cubicBezTo>
                      <a:cubicBezTo>
                        <a:pt x="814" y="2227"/>
                        <a:pt x="460" y="2137"/>
                        <a:pt x="42" y="1962"/>
                      </a:cubicBezTo>
                      <a:lnTo>
                        <a:pt x="0" y="2005"/>
                      </a:lnTo>
                      <a:cubicBezTo>
                        <a:pt x="439" y="2206"/>
                        <a:pt x="814" y="2295"/>
                        <a:pt x="1142" y="2295"/>
                      </a:cubicBezTo>
                      <a:cubicBezTo>
                        <a:pt x="1893" y="2295"/>
                        <a:pt x="2400" y="1851"/>
                        <a:pt x="2749" y="1370"/>
                      </a:cubicBezTo>
                      <a:cubicBezTo>
                        <a:pt x="3104" y="863"/>
                        <a:pt x="3304" y="313"/>
                        <a:pt x="3458" y="22"/>
                      </a:cubicBezTo>
                      <a:lnTo>
                        <a:pt x="34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1703;p50">
                  <a:extLst>
                    <a:ext uri="{FF2B5EF4-FFF2-40B4-BE49-F238E27FC236}">
                      <a16:creationId xmlns:a16="http://schemas.microsoft.com/office/drawing/2014/main" id="{9AE0A247-ECF2-0482-FEFF-7D6C06136936}"/>
                    </a:ext>
                  </a:extLst>
                </p:cNvPr>
                <p:cNvSpPr/>
                <p:nvPr/>
              </p:nvSpPr>
              <p:spPr>
                <a:xfrm>
                  <a:off x="-93612" y="2101757"/>
                  <a:ext cx="121094" cy="4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30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34" y="229"/>
                        <a:pt x="281" y="306"/>
                        <a:pt x="417" y="306"/>
                      </a:cubicBezTo>
                      <a:cubicBezTo>
                        <a:pt x="619" y="306"/>
                        <a:pt x="796" y="134"/>
                        <a:pt x="863" y="43"/>
                      </a:cubicBezTo>
                      <a:lnTo>
                        <a:pt x="863" y="43"/>
                      </a:lnTo>
                      <a:cubicBezTo>
                        <a:pt x="722" y="122"/>
                        <a:pt x="589" y="150"/>
                        <a:pt x="470" y="150"/>
                      </a:cubicBezTo>
                      <a:cubicBezTo>
                        <a:pt x="194" y="15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1704;p50">
                  <a:extLst>
                    <a:ext uri="{FF2B5EF4-FFF2-40B4-BE49-F238E27FC236}">
                      <a16:creationId xmlns:a16="http://schemas.microsoft.com/office/drawing/2014/main" id="{CD144054-0443-BDE2-4A11-CF118B14D4E7}"/>
                    </a:ext>
                  </a:extLst>
                </p:cNvPr>
                <p:cNvSpPr/>
                <p:nvPr/>
              </p:nvSpPr>
              <p:spPr>
                <a:xfrm>
                  <a:off x="-1014959" y="1538651"/>
                  <a:ext cx="489006" cy="48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5" h="3485" extrusionOk="0">
                      <a:moveTo>
                        <a:pt x="1745" y="1"/>
                      </a:moveTo>
                      <a:cubicBezTo>
                        <a:pt x="793" y="1"/>
                        <a:pt x="0" y="772"/>
                        <a:pt x="0" y="1745"/>
                      </a:cubicBezTo>
                      <a:cubicBezTo>
                        <a:pt x="0" y="2713"/>
                        <a:pt x="793" y="3485"/>
                        <a:pt x="1745" y="3485"/>
                      </a:cubicBezTo>
                      <a:cubicBezTo>
                        <a:pt x="2713" y="3485"/>
                        <a:pt x="3484" y="2713"/>
                        <a:pt x="3484" y="1745"/>
                      </a:cubicBezTo>
                      <a:cubicBezTo>
                        <a:pt x="3484" y="772"/>
                        <a:pt x="2713" y="1"/>
                        <a:pt x="174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1705;p50">
                  <a:extLst>
                    <a:ext uri="{FF2B5EF4-FFF2-40B4-BE49-F238E27FC236}">
                      <a16:creationId xmlns:a16="http://schemas.microsoft.com/office/drawing/2014/main" id="{AE8EBBF1-9DFD-45B5-7C15-D7D3D1E91D7D}"/>
                    </a:ext>
                  </a:extLst>
                </p:cNvPr>
                <p:cNvSpPr/>
                <p:nvPr/>
              </p:nvSpPr>
              <p:spPr>
                <a:xfrm>
                  <a:off x="5033" y="3195976"/>
                  <a:ext cx="136669" cy="946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6742" extrusionOk="0">
                      <a:moveTo>
                        <a:pt x="133" y="1"/>
                      </a:moveTo>
                      <a:cubicBezTo>
                        <a:pt x="91" y="529"/>
                        <a:pt x="70" y="1079"/>
                        <a:pt x="70" y="1629"/>
                      </a:cubicBezTo>
                      <a:lnTo>
                        <a:pt x="70" y="1914"/>
                      </a:lnTo>
                      <a:cubicBezTo>
                        <a:pt x="70" y="2226"/>
                        <a:pt x="91" y="2533"/>
                        <a:pt x="91" y="2819"/>
                      </a:cubicBezTo>
                      <a:cubicBezTo>
                        <a:pt x="91" y="3083"/>
                        <a:pt x="1" y="4140"/>
                        <a:pt x="202" y="4843"/>
                      </a:cubicBezTo>
                      <a:cubicBezTo>
                        <a:pt x="424" y="5769"/>
                        <a:pt x="794" y="6498"/>
                        <a:pt x="926" y="6741"/>
                      </a:cubicBezTo>
                      <a:lnTo>
                        <a:pt x="974" y="6720"/>
                      </a:lnTo>
                      <a:cubicBezTo>
                        <a:pt x="842" y="6408"/>
                        <a:pt x="466" y="5769"/>
                        <a:pt x="244" y="4843"/>
                      </a:cubicBezTo>
                      <a:cubicBezTo>
                        <a:pt x="49" y="4140"/>
                        <a:pt x="133" y="3083"/>
                        <a:pt x="133" y="2819"/>
                      </a:cubicBezTo>
                      <a:cubicBezTo>
                        <a:pt x="133" y="2512"/>
                        <a:pt x="112" y="2200"/>
                        <a:pt x="112" y="1914"/>
                      </a:cubicBezTo>
                      <a:cubicBezTo>
                        <a:pt x="112" y="1275"/>
                        <a:pt x="133" y="661"/>
                        <a:pt x="181" y="43"/>
                      </a:cubicBezTo>
                      <a:lnTo>
                        <a:pt x="1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1706;p50">
                  <a:extLst>
                    <a:ext uri="{FF2B5EF4-FFF2-40B4-BE49-F238E27FC236}">
                      <a16:creationId xmlns:a16="http://schemas.microsoft.com/office/drawing/2014/main" id="{5E7F6B89-6EE4-7E98-1084-6D1024234EF5}"/>
                    </a:ext>
                  </a:extLst>
                </p:cNvPr>
                <p:cNvSpPr/>
                <p:nvPr/>
              </p:nvSpPr>
              <p:spPr>
                <a:xfrm>
                  <a:off x="197273" y="3195976"/>
                  <a:ext cx="141861" cy="89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641" extrusionOk="0">
                      <a:moveTo>
                        <a:pt x="43" y="1"/>
                      </a:moveTo>
                      <a:lnTo>
                        <a:pt x="0" y="22"/>
                      </a:lnTo>
                      <a:cubicBezTo>
                        <a:pt x="111" y="175"/>
                        <a:pt x="154" y="196"/>
                        <a:pt x="217" y="265"/>
                      </a:cubicBezTo>
                      <a:cubicBezTo>
                        <a:pt x="265" y="286"/>
                        <a:pt x="307" y="307"/>
                        <a:pt x="349" y="350"/>
                      </a:cubicBezTo>
                      <a:cubicBezTo>
                        <a:pt x="571" y="550"/>
                        <a:pt x="793" y="640"/>
                        <a:pt x="1010" y="640"/>
                      </a:cubicBezTo>
                      <a:lnTo>
                        <a:pt x="1010" y="593"/>
                      </a:lnTo>
                      <a:cubicBezTo>
                        <a:pt x="814" y="593"/>
                        <a:pt x="592" y="508"/>
                        <a:pt x="376" y="328"/>
                      </a:cubicBezTo>
                      <a:cubicBezTo>
                        <a:pt x="328" y="286"/>
                        <a:pt x="286" y="244"/>
                        <a:pt x="265" y="217"/>
                      </a:cubicBezTo>
                      <a:cubicBezTo>
                        <a:pt x="175" y="154"/>
                        <a:pt x="132" y="133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1707;p50">
                  <a:extLst>
                    <a:ext uri="{FF2B5EF4-FFF2-40B4-BE49-F238E27FC236}">
                      <a16:creationId xmlns:a16="http://schemas.microsoft.com/office/drawing/2014/main" id="{7A5737E8-7D45-3E73-6EA5-592CD45C2206}"/>
                    </a:ext>
                  </a:extLst>
                </p:cNvPr>
                <p:cNvSpPr/>
                <p:nvPr/>
              </p:nvSpPr>
              <p:spPr>
                <a:xfrm>
                  <a:off x="-69056" y="2061626"/>
                  <a:ext cx="55706" cy="25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184" extrusionOk="0">
                      <a:moveTo>
                        <a:pt x="397" y="1"/>
                      </a:moveTo>
                      <a:lnTo>
                        <a:pt x="0" y="133"/>
                      </a:lnTo>
                      <a:cubicBezTo>
                        <a:pt x="51" y="164"/>
                        <a:pt x="112" y="184"/>
                        <a:pt x="175" y="184"/>
                      </a:cubicBezTo>
                      <a:cubicBezTo>
                        <a:pt x="198" y="184"/>
                        <a:pt x="221" y="181"/>
                        <a:pt x="243" y="175"/>
                      </a:cubicBezTo>
                      <a:cubicBezTo>
                        <a:pt x="312" y="154"/>
                        <a:pt x="376" y="85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1708;p50">
                  <a:extLst>
                    <a:ext uri="{FF2B5EF4-FFF2-40B4-BE49-F238E27FC236}">
                      <a16:creationId xmlns:a16="http://schemas.microsoft.com/office/drawing/2014/main" id="{6EE1E31B-F81E-01A0-624B-7789A4B4C31B}"/>
                    </a:ext>
                  </a:extLst>
                </p:cNvPr>
                <p:cNvSpPr/>
                <p:nvPr/>
              </p:nvSpPr>
              <p:spPr>
                <a:xfrm>
                  <a:off x="45867" y="1980801"/>
                  <a:ext cx="21749" cy="21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4" extrusionOk="0">
                      <a:moveTo>
                        <a:pt x="154" y="1"/>
                      </a:moveTo>
                      <a:cubicBezTo>
                        <a:pt x="133" y="1"/>
                        <a:pt x="85" y="1"/>
                        <a:pt x="43" y="48"/>
                      </a:cubicBezTo>
                      <a:cubicBezTo>
                        <a:pt x="22" y="69"/>
                        <a:pt x="1" y="112"/>
                        <a:pt x="1" y="154"/>
                      </a:cubicBezTo>
                      <a:lnTo>
                        <a:pt x="22" y="154"/>
                      </a:lnTo>
                      <a:cubicBezTo>
                        <a:pt x="22" y="112"/>
                        <a:pt x="43" y="69"/>
                        <a:pt x="64" y="48"/>
                      </a:cubicBezTo>
                      <a:cubicBezTo>
                        <a:pt x="85" y="22"/>
                        <a:pt x="133" y="22"/>
                        <a:pt x="154" y="22"/>
                      </a:cubicBezTo>
                      <a:lnTo>
                        <a:pt x="1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8" name="Google Shape;1709;p50">
                <a:extLst>
                  <a:ext uri="{FF2B5EF4-FFF2-40B4-BE49-F238E27FC236}">
                    <a16:creationId xmlns:a16="http://schemas.microsoft.com/office/drawing/2014/main" id="{E5955300-E31D-026F-A9BF-CE15AEA411FE}"/>
                  </a:ext>
                </a:extLst>
              </p:cNvPr>
              <p:cNvGrpSpPr/>
              <p:nvPr/>
            </p:nvGrpSpPr>
            <p:grpSpPr>
              <a:xfrm>
                <a:off x="6800376" y="1674286"/>
                <a:ext cx="390430" cy="432449"/>
                <a:chOff x="3306034" y="1949508"/>
                <a:chExt cx="175743" cy="194657"/>
              </a:xfrm>
            </p:grpSpPr>
            <p:sp>
              <p:nvSpPr>
                <p:cNvPr id="2559" name="Google Shape;1710;p50">
                  <a:extLst>
                    <a:ext uri="{FF2B5EF4-FFF2-40B4-BE49-F238E27FC236}">
                      <a16:creationId xmlns:a16="http://schemas.microsoft.com/office/drawing/2014/main" id="{1250AA2C-34BD-CCED-64A1-87FEEE5C6A85}"/>
                    </a:ext>
                  </a:extLst>
                </p:cNvPr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1711;p50">
                  <a:extLst>
                    <a:ext uri="{FF2B5EF4-FFF2-40B4-BE49-F238E27FC236}">
                      <a16:creationId xmlns:a16="http://schemas.microsoft.com/office/drawing/2014/main" id="{F0607B85-EE43-A7FA-F8DE-534E1FC24228}"/>
                    </a:ext>
                  </a:extLst>
                </p:cNvPr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1712;p50">
                  <a:extLst>
                    <a:ext uri="{FF2B5EF4-FFF2-40B4-BE49-F238E27FC236}">
                      <a16:creationId xmlns:a16="http://schemas.microsoft.com/office/drawing/2014/main" id="{5D1121CA-A348-1117-EBCF-69DCC79B41D9}"/>
                    </a:ext>
                  </a:extLst>
                </p:cNvPr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1713;p50">
                  <a:extLst>
                    <a:ext uri="{FF2B5EF4-FFF2-40B4-BE49-F238E27FC236}">
                      <a16:creationId xmlns:a16="http://schemas.microsoft.com/office/drawing/2014/main" id="{F08A42CD-108E-3362-99FA-180F85C464F8}"/>
                    </a:ext>
                  </a:extLst>
                </p:cNvPr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1714;p50">
                  <a:extLst>
                    <a:ext uri="{FF2B5EF4-FFF2-40B4-BE49-F238E27FC236}">
                      <a16:creationId xmlns:a16="http://schemas.microsoft.com/office/drawing/2014/main" id="{70D932B3-001D-C57A-7701-68B9885AF8F0}"/>
                    </a:ext>
                  </a:extLst>
                </p:cNvPr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1715;p50">
                  <a:extLst>
                    <a:ext uri="{FF2B5EF4-FFF2-40B4-BE49-F238E27FC236}">
                      <a16:creationId xmlns:a16="http://schemas.microsoft.com/office/drawing/2014/main" id="{9BB8E043-69E6-B0E3-8CB7-8CA2EEEA9973}"/>
                    </a:ext>
                  </a:extLst>
                </p:cNvPr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1716;p50">
                  <a:extLst>
                    <a:ext uri="{FF2B5EF4-FFF2-40B4-BE49-F238E27FC236}">
                      <a16:creationId xmlns:a16="http://schemas.microsoft.com/office/drawing/2014/main" id="{081F0957-2972-CC39-68C4-F0849D9DA908}"/>
                    </a:ext>
                  </a:extLst>
                </p:cNvPr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1717;p50">
                  <a:extLst>
                    <a:ext uri="{FF2B5EF4-FFF2-40B4-BE49-F238E27FC236}">
                      <a16:creationId xmlns:a16="http://schemas.microsoft.com/office/drawing/2014/main" id="{850C7C48-D11D-A7DE-7AE5-367AE9D14DE2}"/>
                    </a:ext>
                  </a:extLst>
                </p:cNvPr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1718;p50">
                  <a:extLst>
                    <a:ext uri="{FF2B5EF4-FFF2-40B4-BE49-F238E27FC236}">
                      <a16:creationId xmlns:a16="http://schemas.microsoft.com/office/drawing/2014/main" id="{9A0E39B4-F829-FEC4-B4CA-F4900A009194}"/>
                    </a:ext>
                  </a:extLst>
                </p:cNvPr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1719;p50">
                  <a:extLst>
                    <a:ext uri="{FF2B5EF4-FFF2-40B4-BE49-F238E27FC236}">
                      <a16:creationId xmlns:a16="http://schemas.microsoft.com/office/drawing/2014/main" id="{AE864298-7C9F-2D0D-A29E-CE0BF59979DC}"/>
                    </a:ext>
                  </a:extLst>
                </p:cNvPr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5" name="Google Shape;1720;p50">
              <a:extLst>
                <a:ext uri="{FF2B5EF4-FFF2-40B4-BE49-F238E27FC236}">
                  <a16:creationId xmlns:a16="http://schemas.microsoft.com/office/drawing/2014/main" id="{4B1735D9-33E7-9DA9-4EEA-2B884917F670}"/>
                </a:ext>
              </a:extLst>
            </p:cNvPr>
            <p:cNvGrpSpPr/>
            <p:nvPr/>
          </p:nvGrpSpPr>
          <p:grpSpPr>
            <a:xfrm>
              <a:off x="6331015" y="4090300"/>
              <a:ext cx="360758" cy="258297"/>
              <a:chOff x="4992850" y="4345375"/>
              <a:chExt cx="607336" cy="638400"/>
            </a:xfrm>
          </p:grpSpPr>
          <p:sp>
            <p:nvSpPr>
              <p:cNvPr id="2555" name="Google Shape;1721;p50">
                <a:extLst>
                  <a:ext uri="{FF2B5EF4-FFF2-40B4-BE49-F238E27FC236}">
                    <a16:creationId xmlns:a16="http://schemas.microsoft.com/office/drawing/2014/main" id="{88E02933-A0E3-B900-B322-ED1D50CA6712}"/>
                  </a:ext>
                </a:extLst>
              </p:cNvPr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1722;p50">
                <a:extLst>
                  <a:ext uri="{FF2B5EF4-FFF2-40B4-BE49-F238E27FC236}">
                    <a16:creationId xmlns:a16="http://schemas.microsoft.com/office/drawing/2014/main" id="{91848887-0ED6-14F0-0623-98C4040B41CC}"/>
                  </a:ext>
                </a:extLst>
              </p:cNvPr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1723;p50">
              <a:extLst>
                <a:ext uri="{FF2B5EF4-FFF2-40B4-BE49-F238E27FC236}">
                  <a16:creationId xmlns:a16="http://schemas.microsoft.com/office/drawing/2014/main" id="{94F4D833-085E-FA89-4207-B543C2F4DB45}"/>
                </a:ext>
              </a:extLst>
            </p:cNvPr>
            <p:cNvGrpSpPr/>
            <p:nvPr/>
          </p:nvGrpSpPr>
          <p:grpSpPr>
            <a:xfrm>
              <a:off x="6096822" y="2312708"/>
              <a:ext cx="234196" cy="188409"/>
              <a:chOff x="5151797" y="479071"/>
              <a:chExt cx="234196" cy="188409"/>
            </a:xfrm>
          </p:grpSpPr>
          <p:sp>
            <p:nvSpPr>
              <p:cNvPr id="2553" name="Google Shape;1724;p50">
                <a:extLst>
                  <a:ext uri="{FF2B5EF4-FFF2-40B4-BE49-F238E27FC236}">
                    <a16:creationId xmlns:a16="http://schemas.microsoft.com/office/drawing/2014/main" id="{6ABEF6D6-34D3-BBAE-A890-D5A3817A5234}"/>
                  </a:ext>
                </a:extLst>
              </p:cNvPr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1725;p50">
                <a:extLst>
                  <a:ext uri="{FF2B5EF4-FFF2-40B4-BE49-F238E27FC236}">
                    <a16:creationId xmlns:a16="http://schemas.microsoft.com/office/drawing/2014/main" id="{599C5D7C-781F-42C6-DEB0-99D14BEE1701}"/>
                  </a:ext>
                </a:extLst>
              </p:cNvPr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2ED704-EED3-02FB-9369-8516EE11C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3" t="4941"/>
          <a:stretch/>
        </p:blipFill>
        <p:spPr>
          <a:xfrm>
            <a:off x="1314962" y="171581"/>
            <a:ext cx="3720825" cy="36800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6DFF60-99EB-037D-E9C5-07134EA74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73" y="3487882"/>
            <a:ext cx="2299834" cy="10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67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61"/>
          <p:cNvSpPr/>
          <p:nvPr/>
        </p:nvSpPr>
        <p:spPr>
          <a:xfrm rot="-3555123">
            <a:off x="849609" y="685408"/>
            <a:ext cx="1038330" cy="97493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1"/>
          <p:cNvSpPr txBox="1">
            <a:spLocks noGrp="1"/>
          </p:cNvSpPr>
          <p:nvPr>
            <p:ph type="title"/>
          </p:nvPr>
        </p:nvSpPr>
        <p:spPr>
          <a:xfrm>
            <a:off x="1638038" y="2335785"/>
            <a:ext cx="3597900" cy="6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04</a:t>
            </a:r>
            <a:br>
              <a:rPr lang="en" dirty="0"/>
            </a:br>
            <a:r>
              <a:rPr lang="en" dirty="0"/>
              <a:t>Features</a:t>
            </a:r>
            <a:endParaRPr dirty="0"/>
          </a:p>
        </p:txBody>
      </p:sp>
      <p:grpSp>
        <p:nvGrpSpPr>
          <p:cNvPr id="2399" name="Google Shape;2399;p61"/>
          <p:cNvGrpSpPr/>
          <p:nvPr/>
        </p:nvGrpSpPr>
        <p:grpSpPr>
          <a:xfrm>
            <a:off x="5670989" y="752436"/>
            <a:ext cx="1834973" cy="3724678"/>
            <a:chOff x="5186401" y="494525"/>
            <a:chExt cx="1834973" cy="3724678"/>
          </a:xfrm>
        </p:grpSpPr>
        <p:sp>
          <p:nvSpPr>
            <p:cNvPr id="2400" name="Google Shape;2400;p6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2" name="Google Shape;2402;p61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3" name="Google Shape;2403;p61"/>
          <p:cNvGrpSpPr/>
          <p:nvPr/>
        </p:nvGrpSpPr>
        <p:grpSpPr>
          <a:xfrm>
            <a:off x="1251672" y="1078671"/>
            <a:ext cx="234196" cy="188409"/>
            <a:chOff x="5151797" y="479071"/>
            <a:chExt cx="234196" cy="188409"/>
          </a:xfrm>
        </p:grpSpPr>
        <p:sp>
          <p:nvSpPr>
            <p:cNvPr id="2404" name="Google Shape;2404;p61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1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6" name="Google Shape;2406;p61"/>
          <p:cNvSpPr/>
          <p:nvPr/>
        </p:nvSpPr>
        <p:spPr>
          <a:xfrm>
            <a:off x="8481250" y="37684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7" name="Google Shape;2407;p61"/>
          <p:cNvPicPr preferRelativeResize="0"/>
          <p:nvPr/>
        </p:nvPicPr>
        <p:blipFill rotWithShape="1">
          <a:blip r:embed="rId3">
            <a:alphaModFix/>
          </a:blip>
          <a:srcRect l="63105" r="5704"/>
          <a:stretch/>
        </p:blipFill>
        <p:spPr>
          <a:xfrm>
            <a:off x="5749850" y="911050"/>
            <a:ext cx="1677250" cy="30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245</Words>
  <Application>Microsoft Office PowerPoint</Application>
  <PresentationFormat>On-screen Show (16:9)</PresentationFormat>
  <Paragraphs>76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Wingdings</vt:lpstr>
      <vt:lpstr>Lato</vt:lpstr>
      <vt:lpstr>Poppins</vt:lpstr>
      <vt:lpstr>Bebas Neue</vt:lpstr>
      <vt:lpstr>Anaheim</vt:lpstr>
      <vt:lpstr>Brackets Lesson for Coding and Programming by Slidesgo</vt:lpstr>
      <vt:lpstr>SMART HOME SYSTEM Using Atmeg32 AVR</vt:lpstr>
      <vt:lpstr>Table of contents</vt:lpstr>
      <vt:lpstr>Introduction</vt:lpstr>
      <vt:lpstr>Key Features </vt:lpstr>
      <vt:lpstr>System components</vt:lpstr>
      <vt:lpstr>System components</vt:lpstr>
      <vt:lpstr>03</vt:lpstr>
      <vt:lpstr>PowerPoint Presentation</vt:lpstr>
      <vt:lpstr>04 Features</vt:lpstr>
      <vt:lpstr>Features </vt:lpstr>
      <vt:lpstr>Features </vt:lpstr>
      <vt:lpstr>  05 Proteus connection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Nouran Adel Thabet</dc:creator>
  <cp:lastModifiedBy>NOURAN207297</cp:lastModifiedBy>
  <cp:revision>35</cp:revision>
  <dcterms:modified xsi:type="dcterms:W3CDTF">2024-08-18T10:22:23Z</dcterms:modified>
</cp:coreProperties>
</file>